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ая соединительная линия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Прямая соединительная линия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Овал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Овал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Овал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Объект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Прямоугольник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Прямая соединительная линия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Прямая соединительная линия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Овал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Овал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Овал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Овал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Овал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Прямая соединительная линия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Объект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Объект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Объект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4" name="Текст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6" name="Дата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Объект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1" name="Дата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Нижний колонтитул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Прямая соединительная линия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Прямая соединительная линия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Нижний колонтитул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ая соединительная линия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ая соединительная линия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66800" y="762000"/>
            <a:ext cx="7467600" cy="1222375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Доклад на тему: </a:t>
            </a:r>
            <a:r>
              <a:rPr lang="ru-RU" sz="2000" dirty="0" smtClean="0"/>
              <a:t>«Рынок естественной монополии»</a:t>
            </a:r>
            <a:endParaRPr lang="ru-RU" sz="2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19400" y="5715000"/>
            <a:ext cx="6172200" cy="914400"/>
          </a:xfrm>
        </p:spPr>
        <p:txBody>
          <a:bodyPr>
            <a:normAutofit/>
          </a:bodyPr>
          <a:lstStyle/>
          <a:p>
            <a:pPr algn="r"/>
            <a:r>
              <a:rPr lang="ru-RU" dirty="0" smtClean="0"/>
              <a:t>Подготовил студент группы ПИ24-2в</a:t>
            </a:r>
          </a:p>
          <a:p>
            <a:pPr algn="r"/>
            <a:r>
              <a:rPr lang="ru-RU" dirty="0" smtClean="0"/>
              <a:t>Облачков Д.А.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669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Определение естественной монополии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Монополия</a:t>
            </a:r>
            <a:r>
              <a:rPr lang="ru-RU" dirty="0"/>
              <a:t> — организация, которая осуществляет контроль над ценой и объёмом предложения на рынке и поэтому способна максимизировать прибыль, выбирая объём и цену предложения, либо исключительное право, связанное с авторским правом, патентом, торговым знаком или с созданием государством искусственной монополии.</a:t>
            </a:r>
          </a:p>
          <a:p>
            <a:r>
              <a:rPr lang="ru-RU" b="1" dirty="0"/>
              <a:t>Естественная монополия</a:t>
            </a:r>
            <a:r>
              <a:rPr lang="ru-RU" dirty="0"/>
              <a:t> – частный случай монополии, когда единственный производитель обслуживает рынок более эффективно, чем это способны сделать несколько конкурирующих между собой фирм.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85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Примеры естественных монополий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114800"/>
            <a:ext cx="3048000" cy="2533651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4648200" cy="261221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81200"/>
            <a:ext cx="30480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2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регулирования рынка естественной монополии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r>
              <a:rPr lang="ru-RU" dirty="0" smtClean="0"/>
              <a:t>Максимизация уровня производства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2438400"/>
            <a:ext cx="7010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64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Методы регулирования рынка естественной монополии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000" dirty="0" smtClean="0"/>
              <a:t>Регулирование цен продукции естественной монополии с целью обеспечения безубыточности производства</a:t>
            </a:r>
            <a:endParaRPr lang="ru-RU" sz="2000" dirty="0"/>
          </a:p>
        </p:txBody>
      </p:sp>
      <p:pic>
        <p:nvPicPr>
          <p:cNvPr id="5" name="Рисунок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438400"/>
            <a:ext cx="51816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3768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67000"/>
            <a:ext cx="7467600" cy="1143000"/>
          </a:xfrm>
        </p:spPr>
        <p:txBody>
          <a:bodyPr anchor="ctr"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5918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Эркер">
  <a:themeElements>
    <a:clrScheme name="Эркер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Эркер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Эркер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8</TotalTime>
  <Words>120</Words>
  <Application>Microsoft Office PowerPoint</Application>
  <PresentationFormat>Экран (4:3)</PresentationFormat>
  <Paragraphs>12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Эркер</vt:lpstr>
      <vt:lpstr>Доклад на тему: «Рынок естественной монополии»</vt:lpstr>
      <vt:lpstr>Определение естественной монополии</vt:lpstr>
      <vt:lpstr>Примеры естественных монополий</vt:lpstr>
      <vt:lpstr>Методы регулирования рынка естественной монополии</vt:lpstr>
      <vt:lpstr>Методы регулирования рынка естественной монополии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на тему: «Рынок естественной монополии»</dc:title>
  <dc:creator>Elfi</dc:creator>
  <cp:lastModifiedBy>Elfi</cp:lastModifiedBy>
  <cp:revision>2</cp:revision>
  <dcterms:created xsi:type="dcterms:W3CDTF">2006-08-16T00:00:00Z</dcterms:created>
  <dcterms:modified xsi:type="dcterms:W3CDTF">2024-10-10T13:09:33Z</dcterms:modified>
</cp:coreProperties>
</file>