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64" r:id="rId5"/>
    <p:sldId id="265" r:id="rId6"/>
    <p:sldId id="271" r:id="rId7"/>
    <p:sldId id="266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8360C-8152-4466-BE8F-520369A46D75}" v="1170" dt="2024-06-14T00:47:19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8E156-F874-4BEF-8890-9BF40E6D589A}" type="datetime1">
              <a:rPr lang="es-ES" smtClean="0"/>
              <a:t>14/06/2024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130D7-F8A8-418C-88E9-BBD4D9DFEB3A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27415BC-640D-4A5D-97F4-B3AF6D514B4F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2639E-9E39-42FF-9AAC-BCB1976BDFF9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7A964E5-56C0-401F-914B-FB7BFDC8E5E2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3C0F2E-8102-4C04-B216-92E303357A7D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248B33-5C58-41CE-964C-6842390397CD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BA1B9D-7B1D-4BE1-A7E4-5BB2C2088ACB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B0E68-1C8F-4D67-918F-E62786C24129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856E6-1A6E-42EC-A978-12A9272FDF5C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5E1B-D606-4320-A15D-FC4A30140CAA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C3FCF1-D70F-4C29-8BA0-77E2454CF0B2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3DCA2-767B-4473-B444-78DDC7CE8BE1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CA91C51-3AF0-4284-99BE-2467DDD29AF8}" type="datetime1">
              <a:rPr lang="es-ES" noProof="0" smtClean="0"/>
              <a:t>14/06/2024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Salud mental de los trabajadores en la industria de la tecnología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19622"/>
            <a:ext cx="10993546" cy="1270633"/>
          </a:xfrm>
        </p:spPr>
        <p:txBody>
          <a:bodyPr rtlCol="0">
            <a:normAutofit/>
          </a:bodyPr>
          <a:lstStyle/>
          <a:p>
            <a:r>
              <a:rPr lang="es-ES" dirty="0">
                <a:solidFill>
                  <a:srgbClr val="7CEBFF"/>
                </a:solidFill>
              </a:rPr>
              <a:t>Proyecto data </a:t>
            </a:r>
            <a:r>
              <a:rPr lang="es-ES" dirty="0" err="1">
                <a:solidFill>
                  <a:srgbClr val="7CEBFF"/>
                </a:solidFill>
              </a:rPr>
              <a:t>analyst</a:t>
            </a:r>
            <a:endParaRPr lang="es-ES" dirty="0">
              <a:solidFill>
                <a:srgbClr val="7CEBFF"/>
              </a:solidFill>
            </a:endParaRPr>
          </a:p>
          <a:p>
            <a:r>
              <a:rPr lang="es-ES" dirty="0">
                <a:solidFill>
                  <a:srgbClr val="7CEBFF"/>
                </a:solidFill>
              </a:rPr>
              <a:t>Nombre : Waldir ramos</a:t>
            </a:r>
          </a:p>
          <a:p>
            <a:r>
              <a:rPr lang="es-ES" dirty="0">
                <a:solidFill>
                  <a:srgbClr val="7CEBFF"/>
                </a:solidFill>
              </a:rPr>
              <a:t>Curso: data </a:t>
            </a:r>
            <a:r>
              <a:rPr lang="es-ES" dirty="0" err="1">
                <a:solidFill>
                  <a:srgbClr val="7CEBFF"/>
                </a:solidFill>
              </a:rPr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41EA-A81F-0985-C93C-17F918C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7DD8-2859-20A0-B1EC-94888B84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En </a:t>
            </a:r>
            <a:r>
              <a:rPr lang="en-US" dirty="0" err="1"/>
              <a:t>conclusión</a:t>
            </a:r>
            <a:r>
              <a:rPr lang="en-US" dirty="0"/>
              <a:t>,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análisis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realizado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salud</a:t>
            </a:r>
            <a:r>
              <a:rPr lang="en-US" dirty="0">
                <a:ea typeface="+mn-lt"/>
                <a:cs typeface="+mn-lt"/>
              </a:rPr>
              <a:t> mental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trabajadores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industria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tecnológica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revela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prevalencia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significativa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afecciones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relacionadas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bienestar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psicológico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estos</a:t>
            </a:r>
            <a:r>
              <a:rPr lang="en-US" dirty="0">
                <a:ea typeface="+mn-lt"/>
                <a:cs typeface="+mn-lt"/>
              </a:rPr>
              <a:t>, con </a:t>
            </a:r>
            <a:r>
              <a:rPr lang="en-US" dirty="0" err="1">
                <a:ea typeface="+mn-lt"/>
                <a:cs typeface="+mn-lt"/>
              </a:rPr>
              <a:t>porcentajes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significativos</a:t>
            </a:r>
            <a:r>
              <a:rPr lang="en-US" dirty="0">
                <a:ea typeface="+mn-lt"/>
                <a:cs typeface="+mn-lt"/>
              </a:rPr>
              <a:t> con mas del 10%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encuestados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0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9E06-78FA-0AF1-D874-8AAB6754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RECOMENDACIONES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86FE-6A84-0571-FDCD-E42A3312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Fomentar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positivo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Proporcionar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adecuados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bienestar</a:t>
            </a:r>
            <a:r>
              <a:rPr lang="en-US" dirty="0">
                <a:ea typeface="+mn-lt"/>
                <a:cs typeface="+mn-lt"/>
              </a:rPr>
              <a:t> mental, </a:t>
            </a:r>
            <a:r>
              <a:rPr lang="en-US" dirty="0" err="1">
                <a:ea typeface="+mn-lt"/>
                <a:cs typeface="+mn-lt"/>
              </a:rPr>
              <a:t>esto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no solo </a:t>
            </a:r>
            <a:r>
              <a:rPr lang="en-US" dirty="0" err="1">
                <a:ea typeface="+mn-lt"/>
                <a:cs typeface="+mn-lt"/>
              </a:rPr>
              <a:t>mejorar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calidad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vida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empleados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sino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también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productividad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Implementar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encuestas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herramientas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evaluación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periódicas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medir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bienestar</a:t>
            </a:r>
            <a:r>
              <a:rPr lang="en-US" dirty="0">
                <a:ea typeface="+mn-lt"/>
                <a:cs typeface="+mn-lt"/>
              </a:rPr>
              <a:t> mental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empleados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5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5260-1A5D-3BE0-986B-059B8101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34EC-C9A3-46E0-D221-00FA345F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La </a:t>
            </a:r>
            <a:r>
              <a:rPr lang="en-US" dirty="0" err="1">
                <a:ea typeface="+mn-lt"/>
                <a:cs typeface="+mn-lt"/>
              </a:rPr>
              <a:t>salud</a:t>
            </a:r>
            <a:r>
              <a:rPr lang="en-US" dirty="0">
                <a:ea typeface="+mn-lt"/>
                <a:cs typeface="+mn-lt"/>
              </a:rPr>
              <a:t> mental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trabajadores</a:t>
            </a:r>
            <a:r>
              <a:rPr lang="en-US" dirty="0">
                <a:ea typeface="+mn-lt"/>
                <a:cs typeface="+mn-lt"/>
              </a:rPr>
              <a:t> es un </a:t>
            </a:r>
            <a:r>
              <a:rPr lang="en-US" dirty="0" err="1">
                <a:ea typeface="+mn-lt"/>
                <a:cs typeface="+mn-lt"/>
              </a:rPr>
              <a:t>aspecto</a:t>
            </a:r>
            <a:r>
              <a:rPr lang="en-US" dirty="0">
                <a:ea typeface="+mn-lt"/>
                <a:cs typeface="+mn-lt"/>
              </a:rPr>
              <a:t> fundamental del </a:t>
            </a:r>
            <a:r>
              <a:rPr lang="en-US" dirty="0" err="1">
                <a:ea typeface="+mn-lt"/>
                <a:cs typeface="+mn-lt"/>
              </a:rPr>
              <a:t>bienestar</a:t>
            </a:r>
            <a:r>
              <a:rPr lang="en-US" dirty="0">
                <a:ea typeface="+mn-lt"/>
                <a:cs typeface="+mn-lt"/>
              </a:rPr>
              <a:t> general y del </a:t>
            </a:r>
            <a:r>
              <a:rPr lang="en-US" dirty="0" err="1">
                <a:ea typeface="+mn-lt"/>
                <a:cs typeface="+mn-lt"/>
              </a:rPr>
              <a:t>rendimiento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cualquier</a:t>
            </a:r>
            <a:r>
              <a:rPr lang="en-US" dirty="0">
                <a:ea typeface="+mn-lt"/>
                <a:cs typeface="+mn-lt"/>
              </a:rPr>
              <a:t> sector.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Como se sabe las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tecnológicas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tienden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tener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ritmo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acelerado</a:t>
            </a:r>
            <a:r>
              <a:rPr lang="en-US" dirty="0">
                <a:ea typeface="+mn-lt"/>
                <a:cs typeface="+mn-lt"/>
              </a:rPr>
              <a:t> y un </a:t>
            </a:r>
            <a:r>
              <a:rPr lang="en-US" dirty="0" err="1">
                <a:ea typeface="+mn-lt"/>
                <a:cs typeface="+mn-lt"/>
              </a:rPr>
              <a:t>entorno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competitivo</a:t>
            </a:r>
            <a:r>
              <a:rPr lang="en-US" dirty="0">
                <a:ea typeface="+mn-lt"/>
                <a:cs typeface="+mn-lt"/>
              </a:rPr>
              <a:t>, lo </a:t>
            </a:r>
            <a:r>
              <a:rPr lang="en-US" dirty="0" err="1">
                <a:ea typeface="+mn-lt"/>
                <a:cs typeface="+mn-lt"/>
              </a:rPr>
              <a:t>cual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exacerbar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Por lo tanto, es crucial </a:t>
            </a:r>
            <a:r>
              <a:rPr lang="en-US" dirty="0" err="1">
                <a:ea typeface="+mn-lt"/>
                <a:cs typeface="+mn-lt"/>
              </a:rPr>
              <a:t>abordar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manera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efectiva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implementando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estrategias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apoyo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promoviendo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equilibrio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saludable</a:t>
            </a:r>
            <a:r>
              <a:rPr lang="en-US" dirty="0">
                <a:ea typeface="+mn-lt"/>
                <a:cs typeface="+mn-lt"/>
              </a:rPr>
              <a:t> entre la </a:t>
            </a:r>
            <a:r>
              <a:rPr lang="en-US" dirty="0" err="1">
                <a:ea typeface="+mn-lt"/>
                <a:cs typeface="+mn-lt"/>
              </a:rPr>
              <a:t>vida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laboral</a:t>
            </a:r>
            <a:r>
              <a:rPr lang="en-US" dirty="0">
                <a:ea typeface="+mn-lt"/>
                <a:cs typeface="+mn-lt"/>
              </a:rPr>
              <a:t> y personal.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4275-5BA1-EC2C-71F2-56A88596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1085-0E1E-2674-98D0-FDFB9A93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Calibri" panose="05020102010507070707" pitchFamily="18" charset="2"/>
              <a:buChar char="-"/>
            </a:pPr>
            <a:r>
              <a:rPr lang="en-US" dirty="0" err="1"/>
              <a:t>Entender</a:t>
            </a:r>
            <a:r>
              <a:rPr lang="en-US" dirty="0"/>
              <a:t> y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rubro</a:t>
            </a:r>
            <a:r>
              <a:rPr lang="en-US" dirty="0"/>
              <a:t>(de la </a:t>
            </a:r>
            <a:r>
              <a:rPr lang="en-US" dirty="0" err="1"/>
              <a:t>tecnología</a:t>
            </a:r>
            <a:r>
              <a:rPr lang="en-US" dirty="0"/>
              <a:t>) </a:t>
            </a:r>
            <a:r>
              <a:rPr lang="en-US" dirty="0" err="1"/>
              <a:t>conlleva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mental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 </a:t>
            </a:r>
            <a:r>
              <a:rPr lang="en-US" dirty="0" err="1"/>
              <a:t>afectan</a:t>
            </a:r>
            <a:r>
              <a:rPr lang="en-US" dirty="0"/>
              <a:t> o no, a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1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B7FF-ACF7-7F65-8EDE-75DCBD88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56FD-7FCC-CDE0-B38F-5A5E7910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obtenido</a:t>
            </a:r>
            <a:r>
              <a:rPr lang="en-US" dirty="0"/>
              <a:t> de la </a:t>
            </a:r>
            <a:r>
              <a:rPr lang="en-US" dirty="0" err="1"/>
              <a:t>comunidad</a:t>
            </a:r>
            <a:r>
              <a:rPr lang="en-US" dirty="0"/>
              <a:t> de </a:t>
            </a:r>
            <a:r>
              <a:rPr lang="en-US" dirty="0" err="1"/>
              <a:t>kaggle</a:t>
            </a:r>
            <a:r>
              <a:rPr lang="en-US" dirty="0"/>
              <a:t>,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encuesta</a:t>
            </a:r>
            <a:r>
              <a:rPr lang="en-US" dirty="0"/>
              <a:t> que se </a:t>
            </a:r>
            <a:r>
              <a:rPr lang="en-US" dirty="0" err="1"/>
              <a:t>realizó</a:t>
            </a:r>
            <a:r>
              <a:rPr lang="en-US" dirty="0"/>
              <a:t> a </a:t>
            </a:r>
            <a:r>
              <a:rPr lang="en-US" dirty="0" err="1"/>
              <a:t>trabajadores</a:t>
            </a:r>
            <a:r>
              <a:rPr lang="en-US" dirty="0"/>
              <a:t> de la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2014.</a:t>
            </a:r>
          </a:p>
          <a:p>
            <a:pPr marL="305435" indent="-305435"/>
            <a:r>
              <a:rPr lang="en-US" dirty="0"/>
              <a:t>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enlace de </a:t>
            </a:r>
            <a:r>
              <a:rPr lang="en-US" dirty="0" err="1"/>
              <a:t>esta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</a:rPr>
              <a:t>https://www.kaggle.com/datasets/osmi/mental-health-in-tech-survey/data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3708-CB74-C8BB-918F-A26F4BA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Metodología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AF88-1810-A67F-53BE-2C8FD0C7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/>
              <a:t>Tecnicas </a:t>
            </a:r>
            <a:r>
              <a:rPr lang="en-US" b="1" err="1"/>
              <a:t>utilizadas</a:t>
            </a:r>
            <a:r>
              <a:rPr lang="en-US" b="1" dirty="0"/>
              <a:t>: </a:t>
            </a:r>
          </a:p>
          <a:p>
            <a:pPr marL="305435" indent="-305435"/>
            <a:r>
              <a:rPr lang="en-US" dirty="0" err="1"/>
              <a:t>Exploración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(EDA)</a:t>
            </a:r>
          </a:p>
          <a:p>
            <a:pPr marL="305435" indent="-305435"/>
            <a:r>
              <a:rPr lang="en-US" dirty="0" err="1"/>
              <a:t>Visualizaciones</a:t>
            </a:r>
            <a:r>
              <a:rPr lang="en-US" dirty="0"/>
              <a:t>.</a:t>
            </a:r>
          </a:p>
          <a:p>
            <a:pPr marL="305435" indent="-305435"/>
            <a:r>
              <a:rPr lang="en-US" err="1"/>
              <a:t>Modelado</a:t>
            </a:r>
            <a:r>
              <a:rPr lang="en-US" dirty="0"/>
              <a:t>(Random Forest)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Herramientas </a:t>
            </a:r>
            <a:r>
              <a:rPr lang="en-US" dirty="0" err="1"/>
              <a:t>empleadas</a:t>
            </a:r>
            <a:r>
              <a:rPr lang="en-US" dirty="0"/>
              <a:t>:</a:t>
            </a:r>
          </a:p>
          <a:p>
            <a:pPr marL="305435" indent="-305435"/>
            <a:r>
              <a:rPr lang="en-US" dirty="0"/>
              <a:t>Python(Pandas, seaborn, Scikit-</a:t>
            </a:r>
            <a:r>
              <a:rPr lang="en-US" dirty="0" err="1"/>
              <a:t>learn,etc</a:t>
            </a:r>
            <a:r>
              <a:rPr lang="en-US" dirty="0"/>
              <a:t>)</a:t>
            </a:r>
          </a:p>
          <a:p>
            <a:pPr marL="305435" indent="-305435"/>
            <a:r>
              <a:rPr lang="en-US" dirty="0"/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5653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C528-CC61-3F5F-4398-E0BAD5E4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A21CC-FDC4-B9BD-1786-968055504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42" y="1870934"/>
            <a:ext cx="5571164" cy="49879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A8D97-172A-06E8-C2FA-3E448830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57" y="1933574"/>
            <a:ext cx="23241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6046-024A-C8F3-8B9E-DD990C30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Analisis de </a:t>
            </a:r>
            <a:r>
              <a:rPr lang="en-US" dirty="0" err="1"/>
              <a:t>datos</a:t>
            </a:r>
            <a:r>
              <a:rPr lang="en-US" dirty="0"/>
              <a:t>: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F0E42-2EC6-8319-F53A-4DDFB1F4C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38" y="1894746"/>
            <a:ext cx="10342761" cy="4690334"/>
          </a:xfrm>
        </p:spPr>
      </p:pic>
    </p:spTree>
    <p:extLst>
      <p:ext uri="{BB962C8B-B14F-4D97-AF65-F5344CB8AC3E}">
        <p14:creationId xmlns:p14="http://schemas.microsoft.com/office/powerpoint/2010/main" val="274318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5519-3486-DC7B-B6B0-2E52233C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Analisis de Datos: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D30D81-CA65-14AC-AF06-75A08450F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43" y="1959627"/>
            <a:ext cx="11113035" cy="4517606"/>
          </a:xfrm>
        </p:spPr>
      </p:pic>
    </p:spTree>
    <p:extLst>
      <p:ext uri="{BB962C8B-B14F-4D97-AF65-F5344CB8AC3E}">
        <p14:creationId xmlns:p14="http://schemas.microsoft.com/office/powerpoint/2010/main" val="269491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AFDB-E832-FDEA-60D7-6BC00FEA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(ML):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F125-2F92-DC84-9FE2-C279CEEE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. El  </a:t>
            </a:r>
            <a:r>
              <a:rPr lang="en-US" dirty="0" err="1"/>
              <a:t>modelo</a:t>
            </a:r>
            <a:r>
              <a:rPr lang="en-US" dirty="0"/>
              <a:t> de ML que se </a:t>
            </a:r>
            <a:r>
              <a:rPr lang="en-US" dirty="0" err="1"/>
              <a:t>utizó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de Random Forest, </a:t>
            </a:r>
            <a:r>
              <a:rPr lang="en-US" dirty="0" err="1"/>
              <a:t>ya</a:t>
            </a:r>
            <a:r>
              <a:rPr lang="en-US" dirty="0"/>
              <a:t> que mi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era de </a:t>
            </a:r>
            <a:r>
              <a:rPr lang="en-US" dirty="0" err="1"/>
              <a:t>clasificación</a:t>
            </a:r>
            <a:r>
              <a:rPr lang="en-US" dirty="0"/>
              <a:t>, </a:t>
            </a:r>
            <a:r>
              <a:rPr lang="en-US" dirty="0" err="1"/>
              <a:t>opte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.</a:t>
            </a:r>
          </a:p>
          <a:p>
            <a:pPr marL="305435" indent="-305435"/>
            <a:r>
              <a:rPr lang="en-US" dirty="0"/>
              <a:t>Mi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 </a:t>
            </a:r>
            <a:r>
              <a:rPr lang="en-US" b="1" dirty="0" err="1"/>
              <a:t>utilizando</a:t>
            </a:r>
            <a:r>
              <a:rPr lang="en-US" b="1" dirty="0"/>
              <a:t> la </a:t>
            </a:r>
            <a:r>
              <a:rPr lang="en-US" b="1" dirty="0" err="1"/>
              <a:t>métrica</a:t>
            </a:r>
            <a:r>
              <a:rPr lang="en-US" b="1" dirty="0"/>
              <a:t> accuracy</a:t>
            </a:r>
            <a:r>
              <a:rPr lang="en-US" dirty="0"/>
              <a:t>: </a:t>
            </a:r>
          </a:p>
          <a:p>
            <a:pPr marL="305435" indent="-305435"/>
            <a:r>
              <a:rPr lang="en-US" dirty="0" err="1"/>
              <a:t>Utilizando</a:t>
            </a:r>
            <a:r>
              <a:rPr lang="en-US" dirty="0"/>
              <a:t> para mi </a:t>
            </a:r>
            <a:r>
              <a:rPr lang="en-US" dirty="0" err="1"/>
              <a:t>modelo</a:t>
            </a:r>
            <a:r>
              <a:rPr lang="en-US" dirty="0"/>
              <a:t> un: </a:t>
            </a:r>
            <a:r>
              <a:rPr lang="en-US" b="1" dirty="0"/>
              <a:t>'</a:t>
            </a:r>
            <a:r>
              <a:rPr lang="en-US" b="1" dirty="0" err="1">
                <a:solidFill>
                  <a:srgbClr val="3D3D3D"/>
                </a:solidFill>
                <a:ea typeface="+mn-lt"/>
                <a:cs typeface="+mn-lt"/>
              </a:rPr>
              <a:t>n_estimators</a:t>
            </a:r>
            <a:r>
              <a:rPr lang="en-US" b="1" dirty="0">
                <a:solidFill>
                  <a:srgbClr val="3D3D3D"/>
                </a:solidFill>
                <a:ea typeface="+mn-lt"/>
                <a:cs typeface="+mn-lt"/>
              </a:rPr>
              <a:t>=45, </a:t>
            </a:r>
            <a:r>
              <a:rPr lang="en-US" b="1" dirty="0" err="1">
                <a:solidFill>
                  <a:srgbClr val="3D3D3D"/>
                </a:solidFill>
                <a:ea typeface="+mn-lt"/>
                <a:cs typeface="+mn-lt"/>
              </a:rPr>
              <a:t>random_state</a:t>
            </a:r>
            <a:r>
              <a:rPr lang="en-US" b="1" dirty="0">
                <a:solidFill>
                  <a:srgbClr val="3D3D3D"/>
                </a:solidFill>
                <a:ea typeface="+mn-lt"/>
                <a:cs typeface="+mn-lt"/>
              </a:rPr>
              <a:t>=42'</a:t>
            </a:r>
            <a:endParaRPr lang="en-US" b="1" dirty="0">
              <a:solidFill>
                <a:srgbClr val="3D3D3D"/>
              </a:solidFill>
            </a:endParaRPr>
          </a:p>
          <a:p>
            <a:pPr marL="305435" indent="-305435"/>
            <a:r>
              <a:rPr lang="en-US" dirty="0" err="1"/>
              <a:t>Además</a:t>
            </a:r>
            <a:r>
              <a:rPr lang="en-US" dirty="0"/>
              <a:t> de un train split con un '</a:t>
            </a:r>
            <a:r>
              <a:rPr lang="en-US" dirty="0" err="1"/>
              <a:t>t</a:t>
            </a:r>
            <a:r>
              <a:rPr lang="en-US" b="1" dirty="0" err="1"/>
              <a:t>est_size</a:t>
            </a:r>
            <a:r>
              <a:rPr lang="en-US" b="1" dirty="0"/>
              <a:t> del 0.3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37EE9-7A51-600F-8E75-68B983CB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19" y="3555724"/>
            <a:ext cx="1638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3701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Personalizado</vt:lpstr>
      <vt:lpstr>Salud mental de los trabajadores en la industria de la tecnología</vt:lpstr>
      <vt:lpstr>Introducción:</vt:lpstr>
      <vt:lpstr>Objetivo:</vt:lpstr>
      <vt:lpstr>Recolección de datos:</vt:lpstr>
      <vt:lpstr>Metodología:</vt:lpstr>
      <vt:lpstr>Datos:</vt:lpstr>
      <vt:lpstr>Analisis de datos: </vt:lpstr>
      <vt:lpstr>Analisis de Datos:</vt:lpstr>
      <vt:lpstr>MOdelo de aprendizaje automático(ML):</vt:lpstr>
      <vt:lpstr>CONCLUSIONES 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/>
  <cp:lastModifiedBy/>
  <cp:revision>206</cp:revision>
  <dcterms:created xsi:type="dcterms:W3CDTF">2024-06-13T23:41:52Z</dcterms:created>
  <dcterms:modified xsi:type="dcterms:W3CDTF">2024-06-15T01:53:02Z</dcterms:modified>
</cp:coreProperties>
</file>