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4" r:id="rId7"/>
    <p:sldId id="275" r:id="rId8"/>
    <p:sldId id="27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82976-8134-4C9D-AD39-B295323638EE}" v="1367" dt="2024-05-09T18:35:08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6F529-C6F7-4731-AF31-8543DDE77E0F}" type="datetime1">
              <a:rPr lang="es-ES" smtClean="0"/>
              <a:t>09/05/2024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0D4744-E18C-48A9-9986-9564F9A2E502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03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56188-9D8C-44FE-80DB-2E3FF301D15E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073B7-4612-4C26-8FE5-B0FEE6F68B78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93F86-B2BD-4553-AD84-F1CC512B1FDE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192A9-1D09-49BD-B65E-B05FEB944467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7C787-1190-45D4-A320-119AC64B9814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829EA-129D-4032-BDC7-204B0773B3CD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EF943-4643-4DE7-8BD3-0F864C9BA6F8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895A0-B76E-44F3-AF93-F06CA0043EAE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A6178A-CE0B-4CDA-86FF-2556B413757C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6FA9E-A9E5-4BA6-ABFA-496AC249F829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CCB98-F1F8-4DCF-BB0A-05658DB0914F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C7F39-1343-4FE6-9FC9-B48433D53190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232D6-9F7A-4499-AACC-CAACA101FC59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DA846-CD5F-44E1-A229-D9EC020B86D5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4EA87-E412-44F2-866F-E86E037125F3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E5EEE-4909-431B-976E-50B70D463305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5AD08-92F6-4FDC-B809-DD5BC74EDAB7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46C9DBA-34AB-4B40-A84F-A9F36CC58769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es-ES" b="1" dirty="0"/>
              <a:t>PREDICCIÓN DE VENTAS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4EBF1-3B49-26B3-78D3-3CBBAB272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14388" y="462764"/>
            <a:ext cx="9567302" cy="5652104"/>
          </a:xfr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108" name="Content Placeholder 107">
            <a:extLst>
              <a:ext uri="{FF2B5EF4-FFF2-40B4-BE49-F238E27FC236}">
                <a16:creationId xmlns:a16="http://schemas.microsoft.com/office/drawing/2014/main" id="{57030F52-C4D8-81C7-451E-0A89439AF5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636902" y="545495"/>
            <a:ext cx="8537866" cy="5485914"/>
          </a:xfr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1BED-F3F5-29D2-2BC2-11E30FA1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ReCOMENDACIONES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9D13C-A226-78E5-1BDB-046C0582D2B8}"/>
              </a:ext>
            </a:extLst>
          </p:cNvPr>
          <p:cNvSpPr txBox="1"/>
          <p:nvPr/>
        </p:nvSpPr>
        <p:spPr>
          <a:xfrm>
            <a:off x="927099" y="2019300"/>
            <a:ext cx="100710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Se </a:t>
            </a:r>
            <a:r>
              <a:rPr lang="en-US" dirty="0" err="1">
                <a:ea typeface="Calibri"/>
                <a:cs typeface="Calibri"/>
              </a:rPr>
              <a:t>puede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invertir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la </a:t>
            </a:r>
            <a:r>
              <a:rPr lang="en-US" dirty="0" err="1">
                <a:ea typeface="Calibri"/>
                <a:cs typeface="Calibri"/>
              </a:rPr>
              <a:t>remodelación</a:t>
            </a:r>
            <a:r>
              <a:rPr lang="en-US" dirty="0">
                <a:ea typeface="Calibri"/>
                <a:cs typeface="Calibri"/>
              </a:rPr>
              <a:t> y </a:t>
            </a:r>
            <a:r>
              <a:rPr lang="en-US" dirty="0" err="1">
                <a:ea typeface="Calibri"/>
                <a:cs typeface="Calibri"/>
              </a:rPr>
              <a:t>ampliación</a:t>
            </a:r>
            <a:r>
              <a:rPr lang="en-US" dirty="0">
                <a:ea typeface="Calibri"/>
                <a:cs typeface="Calibri"/>
              </a:rPr>
              <a:t> del </a:t>
            </a:r>
            <a:r>
              <a:rPr lang="en-US" dirty="0" err="1">
                <a:ea typeface="Calibri"/>
                <a:cs typeface="Calibri"/>
              </a:rPr>
              <a:t>supermercado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aperturo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 1999 </a:t>
            </a:r>
            <a:r>
              <a:rPr lang="en-US" dirty="0" err="1">
                <a:ea typeface="Calibri"/>
                <a:cs typeface="Calibri"/>
              </a:rPr>
              <a:t>ya</a:t>
            </a:r>
            <a:r>
              <a:rPr lang="en-US" dirty="0">
                <a:ea typeface="Calibri"/>
                <a:cs typeface="Calibri"/>
              </a:rPr>
              <a:t> que es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más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ingresos</a:t>
            </a:r>
            <a:r>
              <a:rPr lang="en-US" dirty="0">
                <a:ea typeface="Calibri"/>
                <a:cs typeface="Calibri"/>
              </a:rPr>
              <a:t> genera a la </a:t>
            </a:r>
            <a:r>
              <a:rPr lang="en-US" dirty="0" err="1">
                <a:ea typeface="Calibri"/>
                <a:cs typeface="Calibri"/>
              </a:rPr>
              <a:t>empresa</a:t>
            </a:r>
            <a:r>
              <a:rPr lang="en-US" dirty="0">
                <a:ea typeface="Calibri"/>
                <a:cs typeface="Calibri"/>
              </a:rPr>
              <a:t>.</a:t>
            </a:r>
            <a:endParaRPr lang="en-US" dirty="0" err="1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También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enfocarse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segmento</a:t>
            </a:r>
            <a:r>
              <a:rPr lang="en-US" dirty="0">
                <a:ea typeface="Calibri"/>
                <a:cs typeface="Calibri"/>
              </a:rPr>
              <a:t> de la </a:t>
            </a:r>
            <a:r>
              <a:rPr lang="en-US" dirty="0" err="1">
                <a:ea typeface="Calibri"/>
                <a:cs typeface="Calibri"/>
              </a:rPr>
              <a:t>categoría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tipo</a:t>
            </a:r>
            <a:r>
              <a:rPr lang="en-US" dirty="0">
                <a:ea typeface="Calibri"/>
                <a:cs typeface="Calibri"/>
              </a:rPr>
              <a:t> 2, que es la </a:t>
            </a:r>
            <a:r>
              <a:rPr lang="en-US" dirty="0" err="1">
                <a:ea typeface="Calibri"/>
                <a:cs typeface="Calibri"/>
              </a:rPr>
              <a:t>segunda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más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demandada</a:t>
            </a:r>
            <a:r>
              <a:rPr lang="en-US" dirty="0">
                <a:ea typeface="Calibri"/>
                <a:cs typeface="Calibri"/>
              </a:rPr>
              <a:t>, con </a:t>
            </a:r>
            <a:r>
              <a:rPr lang="en-US" dirty="0" err="1">
                <a:ea typeface="Calibri"/>
                <a:cs typeface="Calibri"/>
              </a:rPr>
              <a:t>estímulos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hacia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clientes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pueden</a:t>
            </a:r>
            <a:r>
              <a:rPr lang="en-US" dirty="0">
                <a:ea typeface="Calibri"/>
                <a:cs typeface="Calibri"/>
              </a:rPr>
              <a:t> ser </a:t>
            </a:r>
            <a:r>
              <a:rPr lang="en-US" dirty="0" err="1">
                <a:ea typeface="Calibri"/>
                <a:cs typeface="Calibri"/>
              </a:rPr>
              <a:t>ofertas</a:t>
            </a:r>
            <a:r>
              <a:rPr lang="en-US" dirty="0">
                <a:ea typeface="Calibri"/>
                <a:cs typeface="Calibri"/>
              </a:rPr>
              <a:t> y </a:t>
            </a:r>
            <a:r>
              <a:rPr lang="en-US" dirty="0" err="1">
                <a:ea typeface="Calibri"/>
                <a:cs typeface="Calibri"/>
              </a:rPr>
              <a:t>promociones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Además</a:t>
            </a:r>
            <a:r>
              <a:rPr lang="en-US" dirty="0">
                <a:ea typeface="Calibri"/>
                <a:cs typeface="Calibri"/>
              </a:rPr>
              <a:t> se </a:t>
            </a:r>
            <a:r>
              <a:rPr lang="en-US" dirty="0" err="1">
                <a:ea typeface="Calibri"/>
                <a:cs typeface="Calibri"/>
              </a:rPr>
              <a:t>puede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sacar</a:t>
            </a:r>
            <a:r>
              <a:rPr lang="en-US" dirty="0">
                <a:ea typeface="Calibri"/>
                <a:cs typeface="Calibri"/>
              </a:rPr>
              <a:t> un </a:t>
            </a:r>
            <a:r>
              <a:rPr lang="en-US" dirty="0" err="1">
                <a:ea typeface="Calibri"/>
                <a:cs typeface="Calibri"/>
              </a:rPr>
              <a:t>reconocimiento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empresa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impulsa</a:t>
            </a:r>
            <a:r>
              <a:rPr lang="en-US" dirty="0">
                <a:ea typeface="Calibri"/>
                <a:cs typeface="Calibri"/>
              </a:rPr>
              <a:t> a </a:t>
            </a:r>
            <a:r>
              <a:rPr lang="en-US" dirty="0" err="1">
                <a:ea typeface="Calibri"/>
                <a:cs typeface="Calibri"/>
              </a:rPr>
              <a:t>hábitos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saludables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ya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los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alimentos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bajos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grasas</a:t>
            </a:r>
            <a:r>
              <a:rPr lang="en-US" dirty="0">
                <a:ea typeface="Calibri"/>
                <a:cs typeface="Calibri"/>
              </a:rPr>
              <a:t> son </a:t>
            </a:r>
            <a:r>
              <a:rPr lang="en-US" dirty="0" err="1">
                <a:ea typeface="Calibri"/>
                <a:cs typeface="Calibri"/>
              </a:rPr>
              <a:t>los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más</a:t>
            </a:r>
            <a:r>
              <a:rPr lang="en-US" dirty="0">
                <a:ea typeface="Calibri"/>
                <a:cs typeface="Calibri"/>
              </a:rPr>
              <a:t> se </a:t>
            </a:r>
            <a:r>
              <a:rPr lang="en-US" dirty="0" err="1">
                <a:ea typeface="Calibri"/>
                <a:cs typeface="Calibri"/>
              </a:rPr>
              <a:t>venden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negocio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esto</a:t>
            </a:r>
            <a:r>
              <a:rPr lang="en-US" dirty="0">
                <a:ea typeface="Calibri"/>
                <a:cs typeface="Calibri"/>
              </a:rPr>
              <a:t> se </a:t>
            </a:r>
            <a:r>
              <a:rPr lang="en-US" dirty="0" err="1">
                <a:ea typeface="Calibri"/>
                <a:cs typeface="Calibri"/>
              </a:rPr>
              <a:t>puede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realizar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mediante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publicidad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redes </a:t>
            </a:r>
            <a:r>
              <a:rPr lang="en-US" dirty="0" err="1">
                <a:ea typeface="Calibri"/>
                <a:cs typeface="Calibri"/>
              </a:rPr>
              <a:t>sociales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digitales</a:t>
            </a:r>
            <a:r>
              <a:rPr lang="en-US" dirty="0">
                <a:ea typeface="Calibri"/>
                <a:cs typeface="Calibri"/>
              </a:rPr>
              <a:t> y </a:t>
            </a:r>
            <a:r>
              <a:rPr lang="en-US" dirty="0" err="1">
                <a:ea typeface="Calibri"/>
                <a:cs typeface="Calibri"/>
              </a:rPr>
              <a:t>convencionales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7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PREDICCIÓN DE VENTAS</vt:lpstr>
      <vt:lpstr>PowerPoint Presentation</vt:lpstr>
      <vt:lpstr>PowerPoint Presentation</vt:lpstr>
      <vt:lpstr>ReCOMENDACIONES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138</cp:revision>
  <dcterms:created xsi:type="dcterms:W3CDTF">2024-05-09T17:14:09Z</dcterms:created>
  <dcterms:modified xsi:type="dcterms:W3CDTF">2024-05-09T18:52:27Z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