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C85943-F0C0-4F6E-A8D3-68CEFE9A8C4A}" type="datetime1">
              <a:rPr lang="zh-CN" altLang="en-US" smtClean="0"/>
              <a:t>2020/10/10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6C13B-BD21-4B80-938C-32EFDDB696FF}" type="datetime1">
              <a:rPr lang="zh-CN" altLang="en-US" smtClean="0"/>
              <a:t>2020/10/10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CDE75C-B71D-40C1-B819-91C9FA9D7E53}" type="datetime1">
              <a:rPr lang="zh-CN" altLang="en-US" smtClean="0"/>
              <a:t>2020/10/10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69617-53A9-406A-817D-C94A5C246153}" type="datetime1">
              <a:rPr lang="zh-CN" altLang="en-US" smtClean="0"/>
              <a:t>2020/10/10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45DA5-4C9D-4D4A-AB08-30D0EBD192B1}" type="datetime1">
              <a:rPr lang="zh-CN" altLang="en-US" smtClean="0"/>
              <a:t>2020/10/10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57809-0EA1-4261-AE7A-8956509DBB23}" type="datetime1">
              <a:rPr lang="zh-CN" altLang="en-US" smtClean="0"/>
              <a:t>2020/10/10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6061C7C-6751-4636-8DE1-8458C05064A7}" type="datetime1">
              <a:rPr lang="zh-CN" altLang="en-US" smtClean="0"/>
              <a:t>2020/10/10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1DAD-13E2-42E6-B9D8-ACD801D84229}" type="datetime1">
              <a:rPr lang="zh-CN" altLang="en-US" smtClean="0"/>
              <a:t>2020/10/10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49154-3FC3-4E99-B1C7-806A1BE810AD}" type="datetime1">
              <a:rPr lang="zh-CN" altLang="en-US" smtClean="0"/>
              <a:t>2020/10/10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3F6B1-AB2C-4FE9-9465-A12169B9FE93}" type="datetime1">
              <a:rPr lang="zh-CN" altLang="en-US" smtClean="0"/>
              <a:t>2020/10/10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E604B-F6EE-4DE3-9F26-10AAFE4A8162}" type="datetime1">
              <a:rPr lang="zh-CN" altLang="en-US" smtClean="0"/>
              <a:t>2020/10/10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FDE3E57-7890-4A1C-9346-1B43487A6F43}" type="datetime1">
              <a:rPr lang="zh-CN" altLang="en-US" smtClean="0"/>
              <a:t>2020/10/10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197156-3C99-457F-8943-2278A8613E02}" type="datetime1">
              <a:rPr lang="zh-CN" altLang="en-US" smtClean="0"/>
              <a:t>2020/10/10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D77E9-5805-4003-AF46-590DFDEAE27A}" type="datetime1">
              <a:rPr lang="zh-CN" altLang="en-US" smtClean="0"/>
              <a:t>2020/10/10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47.74.56.2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长方形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长方形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用户名：</a:t>
            </a:r>
            <a:r>
              <a:rPr lang="en-US" altLang="zh-CN" sz="4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S0000075</a:t>
            </a:r>
            <a:br>
              <a:rPr lang="en-US" altLang="zh-CN" sz="4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CN" altLang="en-US" sz="4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密码：</a:t>
            </a:r>
            <a:r>
              <a:rPr lang="en-US" altLang="zh-CN" sz="4400" cap="non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6315839W</a:t>
            </a:r>
            <a:endParaRPr lang="zh-cn" sz="44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5"/>
            <a:ext cx="4775075" cy="598233"/>
          </a:xfrm>
        </p:spPr>
        <p:txBody>
          <a:bodyPr rtlCol="0">
            <a:normAutofit fontScale="92500"/>
          </a:bodyPr>
          <a:lstStyle/>
          <a:p>
            <a:pPr rtl="0"/>
            <a:r>
              <a:rPr lang="zh-CN" altLang="en-US" dirty="0">
                <a:solidFill>
                  <a:schemeClr val="tx1"/>
                </a:solidFill>
              </a:rPr>
              <a:t>大数据地址：</a:t>
            </a:r>
            <a:r>
              <a:rPr lang="en-US" altLang="zh-CN" dirty="0">
                <a:solidFill>
                  <a:schemeClr val="tx1"/>
                </a:solidFill>
                <a:hlinkClick r:id="rId3"/>
              </a:rPr>
              <a:t>http://47.74.56.225</a:t>
            </a:r>
            <a:endParaRPr lang="en-US" altLang="zh-CN" dirty="0">
              <a:solidFill>
                <a:schemeClr val="tx1"/>
              </a:solidFill>
            </a:endParaRPr>
          </a:p>
          <a:p>
            <a:pPr rtl="0"/>
            <a:r>
              <a:rPr lang="zh-CN" altLang="en-US" sz="1300" dirty="0">
                <a:solidFill>
                  <a:schemeClr val="tx1"/>
                </a:solidFill>
              </a:rPr>
              <a:t>请在</a:t>
            </a:r>
            <a:r>
              <a:rPr lang="en-US" altLang="zh-CN" sz="1300" dirty="0">
                <a:solidFill>
                  <a:schemeClr val="tx1"/>
                </a:solidFill>
              </a:rPr>
              <a:t>2020-12-31 23</a:t>
            </a:r>
            <a:r>
              <a:rPr lang="zh-CN" altLang="en-US" sz="1300" dirty="0">
                <a:solidFill>
                  <a:schemeClr val="tx1"/>
                </a:solidFill>
              </a:rPr>
              <a:t>：</a:t>
            </a:r>
            <a:r>
              <a:rPr lang="en-US" altLang="zh-CN" sz="1300" dirty="0">
                <a:solidFill>
                  <a:schemeClr val="tx1"/>
                </a:solidFill>
              </a:rPr>
              <a:t>59</a:t>
            </a:r>
            <a:r>
              <a:rPr lang="zh-CN" altLang="en-US" sz="1300" dirty="0">
                <a:solidFill>
                  <a:schemeClr val="tx1"/>
                </a:solidFill>
              </a:rPr>
              <a:t>：</a:t>
            </a:r>
            <a:r>
              <a:rPr lang="en-US" altLang="zh-CN" sz="1300" dirty="0">
                <a:solidFill>
                  <a:schemeClr val="tx1"/>
                </a:solidFill>
              </a:rPr>
              <a:t>59</a:t>
            </a:r>
            <a:r>
              <a:rPr lang="zh-CN" altLang="en-US" sz="1300" dirty="0">
                <a:solidFill>
                  <a:schemeClr val="tx1"/>
                </a:solidFill>
              </a:rPr>
              <a:t>前登陆激活，可用时长：</a:t>
            </a:r>
            <a:r>
              <a:rPr lang="en-US" altLang="zh-CN" sz="1300" dirty="0">
                <a:solidFill>
                  <a:schemeClr val="tx1"/>
                </a:solidFill>
              </a:rPr>
              <a:t>31</a:t>
            </a:r>
            <a:r>
              <a:rPr lang="zh-CN" altLang="en-US" sz="1300" dirty="0">
                <a:solidFill>
                  <a:schemeClr val="tx1"/>
                </a:solidFill>
              </a:rPr>
              <a:t>天。</a:t>
            </a:r>
            <a:endParaRPr lang="en-US" altLang="zh-CN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7_TF56410444.potx" id="{B7366D43-3606-4A69-B5DE-5B41DECDEEC0}" vid="{BB120CEC-A989-4AF1-952A-762C102269E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{4A183C3F-A4D9-4B4D-BEBF-33D46D516626}tf56410444_win32</Template>
  <TotalTime>9</TotalTime>
  <Words>33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Avenir Next LT Pro</vt:lpstr>
      <vt:lpstr>Avenir Next LT Pro Light</vt:lpstr>
      <vt:lpstr>Calibri</vt:lpstr>
      <vt:lpstr>Garamond</vt:lpstr>
      <vt:lpstr>SavonVTI</vt:lpstr>
      <vt:lpstr>用户名：S0000075 密码：6315839W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用户名：S0000069 密码：5195240p</dc:title>
  <dc:creator>Hopper Franz</dc:creator>
  <cp:lastModifiedBy>Hopper Franz</cp:lastModifiedBy>
  <cp:revision>10</cp:revision>
  <dcterms:created xsi:type="dcterms:W3CDTF">2020-10-04T02:12:55Z</dcterms:created>
  <dcterms:modified xsi:type="dcterms:W3CDTF">2020-10-10T07:08:52Z</dcterms:modified>
</cp:coreProperties>
</file>