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0958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ffreybraun/chipotle-loca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GB" sz="4000" dirty="0"/>
              <a:t>Capstone project on analysing viability of chipotle stores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basic regression model and K-Means clustering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9380C-0EE0-4337-B0FE-02EC5CC39AAD}"/>
              </a:ext>
            </a:extLst>
          </p:cNvPr>
          <p:cNvSpPr txBox="1"/>
          <p:nvPr/>
        </p:nvSpPr>
        <p:spPr>
          <a:xfrm>
            <a:off x="785813" y="242888"/>
            <a:ext cx="4163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>
                <a:latin typeface="+mj-lt"/>
              </a:rPr>
              <a:t>Clustered Data</a:t>
            </a:r>
            <a:endParaRPr lang="en-US" sz="42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BAD64-ADFC-4231-870D-48509C59E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981552"/>
            <a:ext cx="6577249" cy="4519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30016F-508B-4558-8541-37C68BFEA3B2}"/>
              </a:ext>
            </a:extLst>
          </p:cNvPr>
          <p:cNvSpPr txBox="1"/>
          <p:nvPr/>
        </p:nvSpPr>
        <p:spPr>
          <a:xfrm>
            <a:off x="7029450" y="1528763"/>
            <a:ext cx="4376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above values are that of the centroids represented by the red dots </a:t>
            </a:r>
          </a:p>
          <a:p>
            <a:endParaRPr lang="en-GB" dirty="0"/>
          </a:p>
          <a:p>
            <a:r>
              <a:rPr lang="en-US" dirty="0"/>
              <a:t>The three clusters are evident with the </a:t>
            </a:r>
            <a:r>
              <a:rPr lang="en-US" dirty="0" err="1"/>
              <a:t>colours</a:t>
            </a:r>
            <a:r>
              <a:rPr lang="en-US" dirty="0"/>
              <a:t> blue ,purple and yellow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2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1519-5730-4AAB-9540-BC301119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Insight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BEC6-4AAA-4B99-B7F8-F6E85B22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6072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regression model clearly establishes a linear relationship between the GDP of a state and the number of restaurants in the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Next the K-Means clustering  is used to form 3 clusters of which the first cluster of lower GDP areas prove to be of the most benefit. We can conclude that a country or a state with an overall GDP of less than $500,000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50571-0E2F-4503-8F86-1725E6D55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5" r="16697"/>
          <a:stretch/>
        </p:blipFill>
        <p:spPr>
          <a:xfrm>
            <a:off x="6521675" y="1949402"/>
            <a:ext cx="5436964" cy="442416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52BB287-2183-4887-9AA9-8EBA1845A63A}"/>
              </a:ext>
            </a:extLst>
          </p:cNvPr>
          <p:cNvSpPr/>
          <p:nvPr/>
        </p:nvSpPr>
        <p:spPr>
          <a:xfrm>
            <a:off x="7429500" y="5272088"/>
            <a:ext cx="1157288" cy="597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1CF6-50A8-41ED-B6CA-379EFDD2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Actions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45F7A-A183-4265-8A0C-F8D70FA4C5B8}"/>
              </a:ext>
            </a:extLst>
          </p:cNvPr>
          <p:cNvSpPr txBox="1"/>
          <p:nvPr/>
        </p:nvSpPr>
        <p:spPr>
          <a:xfrm>
            <a:off x="1085850" y="2200275"/>
            <a:ext cx="10069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whole case has divided the present business of the Chipotle stores into 3 major clusters with different GDP values. The company should look at the trend and chose the right location from the shortlisted countries for business expansion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GDP of  almost $500,000 is optimal for setting up new business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2DBF-5158-48B7-BDB0-8CA5234A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Executive Summary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9E8C-3A39-4F42-87E7-B7BEF191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Background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Problem Definition and Business Case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Technology and stack collection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Data Collection and Pre 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Model Selection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Execution and Model Tuning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2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6237-F6FF-4E6A-ABEE-F06C3235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CFDE-F4F6-4B6C-AE96-69421435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Chipotle is looking to increase its business offshores and is looking at viable offshore location.</a:t>
            </a:r>
          </a:p>
          <a:p>
            <a:r>
              <a:rPr lang="en-GB" dirty="0"/>
              <a:t>Our purpose is to ensure the best value proposition for them by analysing available datasets.</a:t>
            </a:r>
          </a:p>
          <a:p>
            <a:r>
              <a:rPr lang="en-GB" dirty="0"/>
              <a:t>It can help predict the profits that the company would be able to extract by analysing different markets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7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B559-07A5-43CF-A520-DE5370B0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3224"/>
            <a:ext cx="10058400" cy="1016472"/>
          </a:xfrm>
        </p:spPr>
        <p:txBody>
          <a:bodyPr>
            <a:normAutofit fontScale="90000"/>
          </a:bodyPr>
          <a:lstStyle/>
          <a:p>
            <a:r>
              <a:rPr lang="en-GB" dirty="0"/>
              <a:t>Problem definition and business case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372F-014F-44EB-AD5B-6BB54E16C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3981"/>
            <a:ext cx="10058400" cy="2020187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Chipotel</a:t>
            </a:r>
            <a:r>
              <a:rPr lang="en-GB" dirty="0"/>
              <a:t>, a Mexican fast food restaurant chain wants to diversify its stores and want to know where this diversification may be profitable. </a:t>
            </a:r>
            <a:r>
              <a:rPr lang="en-US" dirty="0"/>
              <a:t>This decision requires clustering of available dataset into certain sets on the basis of the GDP of the state.</a:t>
            </a:r>
          </a:p>
          <a:p>
            <a:pPr marL="0" indent="0">
              <a:buNone/>
            </a:pPr>
            <a:r>
              <a:rPr lang="en-US" dirty="0"/>
              <a:t>We establish a clear relationship between the GDP of a state in the United States of America and the number of restaurants int the state which refers to higher revenues as well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A62E5D-D160-41CF-A274-71CE09BB0E1E}"/>
              </a:ext>
            </a:extLst>
          </p:cNvPr>
          <p:cNvSpPr txBox="1">
            <a:spLocks/>
          </p:cNvSpPr>
          <p:nvPr/>
        </p:nvSpPr>
        <p:spPr>
          <a:xfrm>
            <a:off x="1066800" y="3955312"/>
            <a:ext cx="10058400" cy="8340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200" dirty="0"/>
              <a:t>Technology and Stack collection </a:t>
            </a:r>
            <a:endParaRPr lang="en-US" sz="4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13492-F6B8-48F7-9804-D5F6CF78B51D}"/>
              </a:ext>
            </a:extLst>
          </p:cNvPr>
          <p:cNvSpPr txBox="1"/>
          <p:nvPr/>
        </p:nvSpPr>
        <p:spPr>
          <a:xfrm>
            <a:off x="1097281" y="4997303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id being used with various libraries including pandas, </a:t>
            </a:r>
            <a:r>
              <a:rPr lang="en-GB" dirty="0" err="1"/>
              <a:t>numpy</a:t>
            </a:r>
            <a:r>
              <a:rPr lang="en-GB" dirty="0"/>
              <a:t>, </a:t>
            </a:r>
            <a:r>
              <a:rPr lang="en-GB" dirty="0" err="1"/>
              <a:t>matplot</a:t>
            </a:r>
            <a:r>
              <a:rPr lang="en-GB" dirty="0"/>
              <a:t> and sklean_linear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8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8600-84EE-4C6C-8422-1CB1C1AB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Data Collection and pre-processing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434A-0C0C-4CAC-BD31-2AA6300B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downloaded from Kaggle(</a:t>
            </a:r>
            <a:r>
              <a:rPr lang="en-US" dirty="0">
                <a:hlinkClick r:id="rId2"/>
              </a:rPr>
              <a:t>https://www.kaggle.com/jeffreybraun/chipotle-locations</a:t>
            </a:r>
            <a:r>
              <a:rPr lang="en-US" dirty="0"/>
              <a:t>) and USA Bureau of Economic Analysis in CSV format  . It is a set of unstructured data of scattered locations of chipotle restaurants </a:t>
            </a:r>
            <a:r>
              <a:rPr lang="en-US" dirty="0" err="1"/>
              <a:t>statewise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021212-FCB0-49DF-8C7E-837D6CF0D035}"/>
              </a:ext>
            </a:extLst>
          </p:cNvPr>
          <p:cNvSpPr txBox="1">
            <a:spLocks/>
          </p:cNvSpPr>
          <p:nvPr/>
        </p:nvSpPr>
        <p:spPr>
          <a:xfrm>
            <a:off x="1097280" y="268064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200" dirty="0"/>
              <a:t>Model selection</a:t>
            </a:r>
            <a:endParaRPr lang="en-US" sz="4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2FF5A8-FBAB-4D8D-B3A6-175DB4216F6E}"/>
              </a:ext>
            </a:extLst>
          </p:cNvPr>
          <p:cNvCxnSpPr/>
          <p:nvPr/>
        </p:nvCxnSpPr>
        <p:spPr>
          <a:xfrm>
            <a:off x="1297172" y="4316819"/>
            <a:ext cx="98585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808541-38E6-42FF-AF36-8386934AD56E}"/>
              </a:ext>
            </a:extLst>
          </p:cNvPr>
          <p:cNvSpPr txBox="1"/>
          <p:nvPr/>
        </p:nvSpPr>
        <p:spPr>
          <a:xfrm>
            <a:off x="1297172" y="4657060"/>
            <a:ext cx="9797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linear regression model has been used to establish a clear relationship between the GDP and number of chipotle restaurants in a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K-Means clustering to structure the data and make a broader categorization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35A6-D8AA-4B09-A6B9-83F64A82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220" y="312360"/>
            <a:ext cx="10058400" cy="1450757"/>
          </a:xfrm>
        </p:spPr>
        <p:txBody>
          <a:bodyPr/>
          <a:lstStyle/>
          <a:p>
            <a:r>
              <a:rPr lang="en-GB" dirty="0"/>
              <a:t>Execution and Model Tuning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92181-AA27-47A6-9035-6081F33FCDCA}"/>
              </a:ext>
            </a:extLst>
          </p:cNvPr>
          <p:cNvSpPr txBox="1"/>
          <p:nvPr/>
        </p:nvSpPr>
        <p:spPr>
          <a:xfrm>
            <a:off x="798490" y="1867437"/>
            <a:ext cx="104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take the data set and import it to a python database using pandas.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EB6CB-4885-4A6B-941D-211A8FC8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" y="2313117"/>
            <a:ext cx="825368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48D8D-289E-43E4-98F4-8706E0FD325D}"/>
              </a:ext>
            </a:extLst>
          </p:cNvPr>
          <p:cNvSpPr txBox="1"/>
          <p:nvPr/>
        </p:nvSpPr>
        <p:spPr>
          <a:xfrm>
            <a:off x="798490" y="3218140"/>
            <a:ext cx="104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imbedded python libraries we develop a line of regression 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291A8-230E-4B95-80AA-1AD37DC1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74" y="3517493"/>
            <a:ext cx="8389311" cy="28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4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C6D67B-9668-494F-AAE4-BF447320FE29}"/>
              </a:ext>
            </a:extLst>
          </p:cNvPr>
          <p:cNvSpPr txBox="1"/>
          <p:nvPr/>
        </p:nvSpPr>
        <p:spPr>
          <a:xfrm>
            <a:off x="914401" y="357188"/>
            <a:ext cx="5957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dirty="0">
                <a:latin typeface="+mj-lt"/>
              </a:rPr>
              <a:t>Line of regression</a:t>
            </a:r>
            <a:endParaRPr lang="en-US" sz="42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73962-61D6-4C60-B143-6B8F5D69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095852"/>
            <a:ext cx="8939212" cy="4609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DE2869-6268-46B2-89EC-0DB286968AF3}"/>
              </a:ext>
            </a:extLst>
          </p:cNvPr>
          <p:cNvSpPr txBox="1"/>
          <p:nvPr/>
        </p:nvSpPr>
        <p:spPr>
          <a:xfrm>
            <a:off x="7843837" y="2300288"/>
            <a:ext cx="3786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line of regression established a linear relationship between the GDP of a state(Y axis ) and the number of restaurants (x axis)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3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563074-7E34-4D9F-9002-7C729E81AC35}"/>
              </a:ext>
            </a:extLst>
          </p:cNvPr>
          <p:cNvSpPr txBox="1"/>
          <p:nvPr/>
        </p:nvSpPr>
        <p:spPr>
          <a:xfrm>
            <a:off x="695325" y="457200"/>
            <a:ext cx="1080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Now we use the embedded libraries to cluster the data into 3 by using K-Means clustering method (K=3 is found using the Elbow and silhouette method)</a:t>
            </a:r>
            <a:endParaRPr lang="en-US" sz="2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2F1C7-DB12-4B5F-8C02-769911C3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657529"/>
            <a:ext cx="9191625" cy="41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4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D6E9-3BB4-4CD9-BB80-D38235B0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Elbow method to determine value of k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06D4F-FF58-41B6-8C4D-BD5018F0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4" y="1935367"/>
            <a:ext cx="6715126" cy="440828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221144-9DD7-4E3F-B981-8A84D61FE034}"/>
              </a:ext>
            </a:extLst>
          </p:cNvPr>
          <p:cNvCxnSpPr>
            <a:cxnSpLocks/>
          </p:cNvCxnSpPr>
          <p:nvPr/>
        </p:nvCxnSpPr>
        <p:spPr>
          <a:xfrm flipV="1">
            <a:off x="4314825" y="2414588"/>
            <a:ext cx="0" cy="33004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968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{6EA9BE8B-FEF5-406D-8F73-0687494249D2}tf56160789_wac</Template>
  <TotalTime>0</TotalTime>
  <Words>551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Wingdings</vt:lpstr>
      <vt:lpstr>1_RetrospectVTI</vt:lpstr>
      <vt:lpstr>Capstone project on analysing viability of chipotle stores</vt:lpstr>
      <vt:lpstr>Executive Summary </vt:lpstr>
      <vt:lpstr>Background</vt:lpstr>
      <vt:lpstr>Problem definition and business case </vt:lpstr>
      <vt:lpstr>Data Collection and pre-processing</vt:lpstr>
      <vt:lpstr>Execution and Model Tuning </vt:lpstr>
      <vt:lpstr>PowerPoint Presentation</vt:lpstr>
      <vt:lpstr>PowerPoint Presentation</vt:lpstr>
      <vt:lpstr>Elbow method to determine value of k</vt:lpstr>
      <vt:lpstr>PowerPoint Presentation</vt:lpstr>
      <vt:lpstr>Data Insight  </vt:lpstr>
      <vt:lpstr>Management Actions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2020-08-07T15:05:24Z</dcterms:created>
  <dcterms:modified xsi:type="dcterms:W3CDTF">2020-08-08T07:01:32Z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