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 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Javed Nissar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 Zhou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Chou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High-level explanations of solutions (HLES)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19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HLES (Part 1-A,B)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that 1-A is a special case of 1-B, 1-C, we can base the algorithm of A heavily on one of the latter.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Ours uses 1-B as a model -- for the case the key k is only one value, shift all characters in ASCII by k steps.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char c = ‘Z’, loop back to the start by calculating ASCII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non-alphanumeric characters (including spaces)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operation is O(n) for both encrypt &amp; decrypt.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HLES  (Part 1-C)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c uses alphabet indices instead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alphabet permutation has the same amount of characters as old alphabet permutation, so one-to-one mapping of indices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again, ignore non-alphanumeric characters (including spaces)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727500" y="2931250"/>
            <a:ext cx="76323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ABCDEFGHIJKLMNOPQRSTUVWXYZ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0    1   2    3   4  5    6   7   8 9 10 11  12  13  14 15 16  17  18 19 20 21  22  23  24 25</a:t>
            </a:r>
            <a:endParaRPr/>
          </a:p>
          <a:p>
            <a:pPr indent="0" lvl="0" marL="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4292E"/>
                </a:solidFill>
                <a:highlight>
                  <a:srgbClr val="F6F8FA"/>
                </a:highlight>
              </a:rPr>
              <a:t>QWERTYUIOPASDFGHJKLZXCVBNM</a:t>
            </a:r>
            <a:endParaRPr sz="30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HLES </a:t>
            </a:r>
            <a:r>
              <a:rPr lang="en"/>
              <a:t> (Part 2a) Pre-processing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 more-simplified than Part 1 since we can just ignore spaces now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following listed guidelines, end up only with capitalized, alphabetical letters, no spaces.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Luckily python has quite a few utility functions with the listed constraints, see code snippet on the next page: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HLES  (Part 2a) Pre-processing Part 2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337574" cy="36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HLES (Part 2a) Count 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note that we need results from previous counts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Keep hashmap of previous counts, adding new entries every time count is called for </a:t>
            </a:r>
            <a:r>
              <a:rPr lang="en"/>
              <a:t> Θ(1) access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Assumptions: the data set is not changed throughout the process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takes in the following parameters: &lt;String&gt; dataset, &lt;String&gt; matchString (or ngram), &lt;Dictionary/Hashmap&gt; dict. If dict is nil, preprocess and count.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(Datarunner)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runner provides an interface for the input files to be prepared as parameters for our encrypt/decrypt files.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