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5" autoAdjust="0"/>
    <p:restoredTop sz="94660"/>
  </p:normalViewPr>
  <p:slideViewPr>
    <p:cSldViewPr>
      <p:cViewPr varScale="1">
        <p:scale>
          <a:sx n="68" d="100"/>
          <a:sy n="68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38AB9-CCF0-41EF-A939-F51EB6B1AF35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BADCE-FD86-4520-9D9B-1E963350A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1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Rouge=</a:t>
            </a:r>
            <a:r>
              <a:rPr lang="fr-FR" baseline="0" dirty="0">
                <a:solidFill>
                  <a:srgbClr val="FF0000"/>
                </a:solidFill>
              </a:rPr>
              <a:t> Pas encore fait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ADCE-FD86-4520-9D9B-1E963350A8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89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Rouge= pas encore 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ADCE-FD86-4520-9D9B-1E963350A8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1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 =</a:t>
            </a:r>
            <a:r>
              <a:rPr lang="fr-FR" baseline="0" dirty="0"/>
              <a:t> pas encore fait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ADCE-FD86-4520-9D9B-1E963350A8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60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 =</a:t>
            </a:r>
            <a:r>
              <a:rPr lang="fr-FR" baseline="0" dirty="0"/>
              <a:t> pas encore fait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ADCE-FD86-4520-9D9B-1E963350A8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3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 =</a:t>
            </a:r>
            <a:r>
              <a:rPr lang="fr-FR" baseline="0" dirty="0"/>
              <a:t> pas encore fait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ADCE-FD86-4520-9D9B-1E963350A8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8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 =</a:t>
            </a:r>
            <a:r>
              <a:rPr lang="fr-FR" baseline="0" dirty="0"/>
              <a:t> pas encore fait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ADCE-FD86-4520-9D9B-1E963350A8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7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4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8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4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39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7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5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14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9F6-4AC2-4A0C-84CB-20F9CB8DC39D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C4CD-23DE-47EE-8A47-BF0DAF3F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3117" y="242435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Bienvenue sur </a:t>
            </a:r>
            <a:r>
              <a:rPr lang="fr-FR" sz="5400" dirty="0" err="1"/>
              <a:t>Ciné’Max</a:t>
            </a:r>
            <a:endParaRPr lang="fr-FR" sz="5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1916832"/>
            <a:ext cx="8712968" cy="1938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32037" y="128084"/>
            <a:ext cx="861192" cy="92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9512" y="404664"/>
            <a:ext cx="81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LOGO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73048" y="465172"/>
            <a:ext cx="3885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ACCUEIL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373048" y="435113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779912" y="5699283"/>
            <a:ext cx="4591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Contact</a:t>
            </a:r>
          </a:p>
          <a:p>
            <a:r>
              <a:rPr lang="fr-FR" sz="2000" dirty="0"/>
              <a:t>Adresse</a:t>
            </a:r>
          </a:p>
          <a:p>
            <a:r>
              <a:rPr lang="fr-FR" sz="2000" dirty="0"/>
              <a:t>Auteur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443294" y="5745451"/>
            <a:ext cx="1776778" cy="96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49525" y="4005063"/>
            <a:ext cx="8642955" cy="1283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09301" y="446229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site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09301" y="1238096"/>
            <a:ext cx="19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Barre de recherche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09301" y="1238096"/>
            <a:ext cx="1899054" cy="36933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5610" y="85573"/>
            <a:ext cx="8704747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427984" y="4046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(Menu)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5A86C7-E544-45EF-B06A-7E0C6B739C9F}"/>
              </a:ext>
            </a:extLst>
          </p:cNvPr>
          <p:cNvSpPr txBox="1"/>
          <p:nvPr/>
        </p:nvSpPr>
        <p:spPr>
          <a:xfrm>
            <a:off x="7327177" y="476734"/>
            <a:ext cx="3885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COMMENTAIRE</a:t>
            </a:r>
          </a:p>
        </p:txBody>
      </p:sp>
      <p:sp>
        <p:nvSpPr>
          <p:cNvPr id="19" name="Rectangle à coins arrondis 8">
            <a:extLst>
              <a:ext uri="{FF2B5EF4-FFF2-40B4-BE49-F238E27FC236}">
                <a16:creationId xmlns:a16="http://schemas.microsoft.com/office/drawing/2014/main" id="{00233D7E-E601-4033-97BD-5FD845BAE30A}"/>
              </a:ext>
            </a:extLst>
          </p:cNvPr>
          <p:cNvSpPr/>
          <p:nvPr/>
        </p:nvSpPr>
        <p:spPr>
          <a:xfrm>
            <a:off x="7377229" y="433781"/>
            <a:ext cx="1260140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9852" y="1355643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ACCUEIL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951820" y="1355643"/>
            <a:ext cx="3240360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22607" y="441838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PETIT GUIDE</a:t>
            </a:r>
            <a:endParaRPr lang="fr-FR" sz="5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8821" y="4465402"/>
            <a:ext cx="8248548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05347" y="5669962"/>
            <a:ext cx="661501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16200000">
            <a:off x="309110" y="5810425"/>
            <a:ext cx="47476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32142" y="5559045"/>
            <a:ext cx="177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Flèche pour remonter en haut de page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203848" y="2481095"/>
            <a:ext cx="2952328" cy="16055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917214" y="31045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Films à l’affiche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B3116DF-EB29-43DC-94AF-3BDE9FCD7339}"/>
              </a:ext>
            </a:extLst>
          </p:cNvPr>
          <p:cNvSpPr/>
          <p:nvPr/>
        </p:nvSpPr>
        <p:spPr>
          <a:xfrm>
            <a:off x="132037" y="128084"/>
            <a:ext cx="861192" cy="92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D496F6-4309-45B3-AF61-49AE37699470}"/>
              </a:ext>
            </a:extLst>
          </p:cNvPr>
          <p:cNvSpPr txBox="1"/>
          <p:nvPr/>
        </p:nvSpPr>
        <p:spPr>
          <a:xfrm>
            <a:off x="179512" y="404664"/>
            <a:ext cx="81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LOGO</a:t>
            </a:r>
          </a:p>
        </p:txBody>
      </p:sp>
      <p:sp>
        <p:nvSpPr>
          <p:cNvPr id="25" name="Rectangle à coins arrondis 8">
            <a:extLst>
              <a:ext uri="{FF2B5EF4-FFF2-40B4-BE49-F238E27FC236}">
                <a16:creationId xmlns:a16="http://schemas.microsoft.com/office/drawing/2014/main" id="{F4AD1A4F-2E29-4F12-8A8B-F82CCA3A498E}"/>
              </a:ext>
            </a:extLst>
          </p:cNvPr>
          <p:cNvSpPr/>
          <p:nvPr/>
        </p:nvSpPr>
        <p:spPr>
          <a:xfrm>
            <a:off x="5436096" y="433781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02C6D-6573-4144-A87E-A80563FAF015}"/>
              </a:ext>
            </a:extLst>
          </p:cNvPr>
          <p:cNvSpPr/>
          <p:nvPr/>
        </p:nvSpPr>
        <p:spPr>
          <a:xfrm>
            <a:off x="75610" y="85573"/>
            <a:ext cx="8704747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F45915-84CC-43B8-95FC-87C6C302A85F}"/>
              </a:ext>
            </a:extLst>
          </p:cNvPr>
          <p:cNvSpPr txBox="1"/>
          <p:nvPr/>
        </p:nvSpPr>
        <p:spPr>
          <a:xfrm>
            <a:off x="4427984" y="4046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(Menu)</a:t>
            </a:r>
          </a:p>
        </p:txBody>
      </p:sp>
      <p:sp>
        <p:nvSpPr>
          <p:cNvPr id="28" name="Rectangle à coins arrondis 8">
            <a:extLst>
              <a:ext uri="{FF2B5EF4-FFF2-40B4-BE49-F238E27FC236}">
                <a16:creationId xmlns:a16="http://schemas.microsoft.com/office/drawing/2014/main" id="{6689E98F-D561-4B13-AA35-649CEDCCFCBF}"/>
              </a:ext>
            </a:extLst>
          </p:cNvPr>
          <p:cNvSpPr/>
          <p:nvPr/>
        </p:nvSpPr>
        <p:spPr>
          <a:xfrm>
            <a:off x="7377229" y="433781"/>
            <a:ext cx="1260140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71DAF89-37D6-4682-AFDF-3F62D7312544}"/>
              </a:ext>
            </a:extLst>
          </p:cNvPr>
          <p:cNvSpPr txBox="1"/>
          <p:nvPr/>
        </p:nvSpPr>
        <p:spPr>
          <a:xfrm>
            <a:off x="5434465" y="464895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0830488-4517-4FE1-A49E-C250E3DFB5CE}"/>
              </a:ext>
            </a:extLst>
          </p:cNvPr>
          <p:cNvSpPr txBox="1"/>
          <p:nvPr/>
        </p:nvSpPr>
        <p:spPr>
          <a:xfrm>
            <a:off x="7305400" y="449024"/>
            <a:ext cx="158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COMMENTAIRE</a:t>
            </a:r>
          </a:p>
        </p:txBody>
      </p:sp>
      <p:sp>
        <p:nvSpPr>
          <p:cNvPr id="31" name="Rectangle à coins arrondis 8">
            <a:extLst>
              <a:ext uri="{FF2B5EF4-FFF2-40B4-BE49-F238E27FC236}">
                <a16:creationId xmlns:a16="http://schemas.microsoft.com/office/drawing/2014/main" id="{A73FCB5B-E085-45B6-8960-6E324E1EB9BC}"/>
              </a:ext>
            </a:extLst>
          </p:cNvPr>
          <p:cNvSpPr/>
          <p:nvPr/>
        </p:nvSpPr>
        <p:spPr>
          <a:xfrm>
            <a:off x="6425249" y="417144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2B82E1A-FDA5-4387-A703-4951FBC017F9}"/>
              </a:ext>
            </a:extLst>
          </p:cNvPr>
          <p:cNvSpPr txBox="1"/>
          <p:nvPr/>
        </p:nvSpPr>
        <p:spPr>
          <a:xfrm>
            <a:off x="6423618" y="448258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CINEMA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59CB447-D47B-48F4-B797-5D963564F6DA}"/>
              </a:ext>
            </a:extLst>
          </p:cNvPr>
          <p:cNvSpPr txBox="1"/>
          <p:nvPr/>
        </p:nvSpPr>
        <p:spPr>
          <a:xfrm>
            <a:off x="4128241" y="5738277"/>
            <a:ext cx="4591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Contact</a:t>
            </a:r>
          </a:p>
          <a:p>
            <a:r>
              <a:rPr lang="fr-FR" sz="2000" dirty="0"/>
              <a:t>Adresse</a:t>
            </a:r>
          </a:p>
          <a:p>
            <a:r>
              <a:rPr lang="fr-FR" sz="2000" dirty="0"/>
              <a:t>Auteur</a:t>
            </a:r>
          </a:p>
        </p:txBody>
      </p:sp>
      <p:sp>
        <p:nvSpPr>
          <p:cNvPr id="34" name="Rectangle à coins arrondis 10">
            <a:extLst>
              <a:ext uri="{FF2B5EF4-FFF2-40B4-BE49-F238E27FC236}">
                <a16:creationId xmlns:a16="http://schemas.microsoft.com/office/drawing/2014/main" id="{CA31E541-543A-4CAD-973D-479D6EC45F4C}"/>
              </a:ext>
            </a:extLst>
          </p:cNvPr>
          <p:cNvSpPr/>
          <p:nvPr/>
        </p:nvSpPr>
        <p:spPr>
          <a:xfrm>
            <a:off x="3791623" y="5784445"/>
            <a:ext cx="1776778" cy="96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7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88876" y="1140129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LES CINEMAS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465259" y="1223905"/>
            <a:ext cx="3402885" cy="6152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30851" y="19388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cinémas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48124"/>
              </p:ext>
            </p:extLst>
          </p:nvPr>
        </p:nvGraphicFramePr>
        <p:xfrm>
          <a:off x="2428128" y="2308146"/>
          <a:ext cx="3673498" cy="30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375067" y="1938814"/>
            <a:ext cx="16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</a:t>
            </a:r>
          </a:p>
        </p:txBody>
      </p:sp>
      <p:sp>
        <p:nvSpPr>
          <p:cNvPr id="14" name="Flèche droite 13"/>
          <p:cNvSpPr/>
          <p:nvPr/>
        </p:nvSpPr>
        <p:spPr>
          <a:xfrm rot="16200000">
            <a:off x="123392" y="5515935"/>
            <a:ext cx="47476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63535" y="5526678"/>
            <a:ext cx="1432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Flèche pour remonter en haut de page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078206" y="5373976"/>
            <a:ext cx="19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Barre de recherche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13659" y="5423280"/>
            <a:ext cx="1899054" cy="34258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EB9E3CE-587D-4AFC-900C-583348E2EEDC}"/>
              </a:ext>
            </a:extLst>
          </p:cNvPr>
          <p:cNvSpPr/>
          <p:nvPr/>
        </p:nvSpPr>
        <p:spPr>
          <a:xfrm>
            <a:off x="132037" y="128084"/>
            <a:ext cx="861192" cy="92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F0727E-66B7-48A7-A8AF-71262E79C8ED}"/>
              </a:ext>
            </a:extLst>
          </p:cNvPr>
          <p:cNvSpPr txBox="1"/>
          <p:nvPr/>
        </p:nvSpPr>
        <p:spPr>
          <a:xfrm>
            <a:off x="179512" y="404664"/>
            <a:ext cx="81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LOGO</a:t>
            </a:r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584C6600-A72A-44F3-B7F9-43F3A5D84544}"/>
              </a:ext>
            </a:extLst>
          </p:cNvPr>
          <p:cNvSpPr/>
          <p:nvPr/>
        </p:nvSpPr>
        <p:spPr>
          <a:xfrm>
            <a:off x="5436096" y="433781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EB829D-78C6-4BDF-BDFF-A3FC5B560807}"/>
              </a:ext>
            </a:extLst>
          </p:cNvPr>
          <p:cNvSpPr/>
          <p:nvPr/>
        </p:nvSpPr>
        <p:spPr>
          <a:xfrm>
            <a:off x="75610" y="85573"/>
            <a:ext cx="8704747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FC38EEF-99FC-4C40-8184-EA20C8E0BB17}"/>
              </a:ext>
            </a:extLst>
          </p:cNvPr>
          <p:cNvSpPr txBox="1"/>
          <p:nvPr/>
        </p:nvSpPr>
        <p:spPr>
          <a:xfrm>
            <a:off x="4427984" y="4046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(Menu)</a:t>
            </a:r>
          </a:p>
        </p:txBody>
      </p:sp>
      <p:sp>
        <p:nvSpPr>
          <p:cNvPr id="26" name="Rectangle à coins arrondis 8">
            <a:extLst>
              <a:ext uri="{FF2B5EF4-FFF2-40B4-BE49-F238E27FC236}">
                <a16:creationId xmlns:a16="http://schemas.microsoft.com/office/drawing/2014/main" id="{4202F9CC-EE15-49B1-95C6-3EBD2A0E3137}"/>
              </a:ext>
            </a:extLst>
          </p:cNvPr>
          <p:cNvSpPr/>
          <p:nvPr/>
        </p:nvSpPr>
        <p:spPr>
          <a:xfrm>
            <a:off x="7377229" y="433781"/>
            <a:ext cx="1260140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1FFB427-24D0-46C7-A006-35A2E3AC1D4E}"/>
              </a:ext>
            </a:extLst>
          </p:cNvPr>
          <p:cNvSpPr txBox="1"/>
          <p:nvPr/>
        </p:nvSpPr>
        <p:spPr>
          <a:xfrm>
            <a:off x="5434465" y="464895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ACCUEIL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7888607-3783-4175-AD5D-0C8BC9276F31}"/>
              </a:ext>
            </a:extLst>
          </p:cNvPr>
          <p:cNvSpPr txBox="1"/>
          <p:nvPr/>
        </p:nvSpPr>
        <p:spPr>
          <a:xfrm>
            <a:off x="7305400" y="449024"/>
            <a:ext cx="158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COMMENTAIRE</a:t>
            </a:r>
          </a:p>
        </p:txBody>
      </p:sp>
      <p:sp>
        <p:nvSpPr>
          <p:cNvPr id="29" name="Rectangle à coins arrondis 8">
            <a:extLst>
              <a:ext uri="{FF2B5EF4-FFF2-40B4-BE49-F238E27FC236}">
                <a16:creationId xmlns:a16="http://schemas.microsoft.com/office/drawing/2014/main" id="{D46A8B14-F78B-40BE-9746-A2EA3DC0E155}"/>
              </a:ext>
            </a:extLst>
          </p:cNvPr>
          <p:cNvSpPr/>
          <p:nvPr/>
        </p:nvSpPr>
        <p:spPr>
          <a:xfrm>
            <a:off x="6425249" y="417144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C66174-086B-4361-BE80-05ACED0061AE}"/>
              </a:ext>
            </a:extLst>
          </p:cNvPr>
          <p:cNvSpPr txBox="1"/>
          <p:nvPr/>
        </p:nvSpPr>
        <p:spPr>
          <a:xfrm>
            <a:off x="6423618" y="448258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FILMS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234B05-A15B-4511-A523-4127A1C0EF7F}"/>
              </a:ext>
            </a:extLst>
          </p:cNvPr>
          <p:cNvSpPr txBox="1"/>
          <p:nvPr/>
        </p:nvSpPr>
        <p:spPr>
          <a:xfrm>
            <a:off x="3572553" y="5832992"/>
            <a:ext cx="4591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Contact</a:t>
            </a:r>
          </a:p>
          <a:p>
            <a:r>
              <a:rPr lang="fr-FR" sz="2000" dirty="0"/>
              <a:t>Adresse</a:t>
            </a:r>
          </a:p>
          <a:p>
            <a:r>
              <a:rPr lang="fr-FR" sz="2000" dirty="0"/>
              <a:t>Auteur</a:t>
            </a:r>
          </a:p>
        </p:txBody>
      </p:sp>
      <p:sp>
        <p:nvSpPr>
          <p:cNvPr id="32" name="Rectangle à coins arrondis 10">
            <a:extLst>
              <a:ext uri="{FF2B5EF4-FFF2-40B4-BE49-F238E27FC236}">
                <a16:creationId xmlns:a16="http://schemas.microsoft.com/office/drawing/2014/main" id="{53343687-FE21-4244-9844-367BAA723E38}"/>
              </a:ext>
            </a:extLst>
          </p:cNvPr>
          <p:cNvSpPr/>
          <p:nvPr/>
        </p:nvSpPr>
        <p:spPr>
          <a:xfrm>
            <a:off x="3235935" y="5879160"/>
            <a:ext cx="1776778" cy="96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4929642-01C2-4073-AAA1-345C909C33F1}"/>
              </a:ext>
            </a:extLst>
          </p:cNvPr>
          <p:cNvSpPr/>
          <p:nvPr/>
        </p:nvSpPr>
        <p:spPr>
          <a:xfrm>
            <a:off x="46083" y="5373976"/>
            <a:ext cx="661501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3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912409" y="1230865"/>
            <a:ext cx="2528503" cy="728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49288" y="200942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films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6525"/>
              </p:ext>
            </p:extLst>
          </p:nvPr>
        </p:nvGraphicFramePr>
        <p:xfrm>
          <a:off x="2949288" y="2408651"/>
          <a:ext cx="26257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39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4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587710" y="2009425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Acteurs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949288" y="1189728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LES FILMS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68109" y="6011369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Avis des films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8D72BCF-5CA3-47FE-9817-842CA95CD0BE}"/>
              </a:ext>
            </a:extLst>
          </p:cNvPr>
          <p:cNvSpPr/>
          <p:nvPr/>
        </p:nvSpPr>
        <p:spPr>
          <a:xfrm>
            <a:off x="132037" y="128084"/>
            <a:ext cx="861192" cy="92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D7AC38-A05B-4F45-860D-51E277CE585C}"/>
              </a:ext>
            </a:extLst>
          </p:cNvPr>
          <p:cNvSpPr txBox="1"/>
          <p:nvPr/>
        </p:nvSpPr>
        <p:spPr>
          <a:xfrm>
            <a:off x="179512" y="404664"/>
            <a:ext cx="81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LOGO</a:t>
            </a:r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7065F4CE-263F-46D5-A013-78C0CA5173A1}"/>
              </a:ext>
            </a:extLst>
          </p:cNvPr>
          <p:cNvSpPr/>
          <p:nvPr/>
        </p:nvSpPr>
        <p:spPr>
          <a:xfrm>
            <a:off x="5436096" y="433781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39121-593F-4FDC-8B10-D43540D2310B}"/>
              </a:ext>
            </a:extLst>
          </p:cNvPr>
          <p:cNvSpPr/>
          <p:nvPr/>
        </p:nvSpPr>
        <p:spPr>
          <a:xfrm>
            <a:off x="75610" y="85573"/>
            <a:ext cx="8704747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0A5FC6-085A-47E4-A62E-268DCE507DC1}"/>
              </a:ext>
            </a:extLst>
          </p:cNvPr>
          <p:cNvSpPr txBox="1"/>
          <p:nvPr/>
        </p:nvSpPr>
        <p:spPr>
          <a:xfrm>
            <a:off x="4427984" y="4046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(Menu)</a:t>
            </a:r>
          </a:p>
        </p:txBody>
      </p:sp>
      <p:sp>
        <p:nvSpPr>
          <p:cNvPr id="26" name="Rectangle à coins arrondis 8">
            <a:extLst>
              <a:ext uri="{FF2B5EF4-FFF2-40B4-BE49-F238E27FC236}">
                <a16:creationId xmlns:a16="http://schemas.microsoft.com/office/drawing/2014/main" id="{2231EB35-9ED6-4AD8-9B6C-A2BFB7AF6980}"/>
              </a:ext>
            </a:extLst>
          </p:cNvPr>
          <p:cNvSpPr/>
          <p:nvPr/>
        </p:nvSpPr>
        <p:spPr>
          <a:xfrm>
            <a:off x="7377229" y="433781"/>
            <a:ext cx="1260140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F979F31-3846-4F78-8863-092CA09FD7D3}"/>
              </a:ext>
            </a:extLst>
          </p:cNvPr>
          <p:cNvSpPr txBox="1"/>
          <p:nvPr/>
        </p:nvSpPr>
        <p:spPr>
          <a:xfrm>
            <a:off x="5434465" y="464895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ACCUEIL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9CD6D30-3A66-4B4D-9FEB-B03249C8A12F}"/>
              </a:ext>
            </a:extLst>
          </p:cNvPr>
          <p:cNvSpPr txBox="1"/>
          <p:nvPr/>
        </p:nvSpPr>
        <p:spPr>
          <a:xfrm>
            <a:off x="7305400" y="449024"/>
            <a:ext cx="158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COMMENTAIRE</a:t>
            </a:r>
          </a:p>
        </p:txBody>
      </p:sp>
      <p:sp>
        <p:nvSpPr>
          <p:cNvPr id="29" name="Rectangle à coins arrondis 8">
            <a:extLst>
              <a:ext uri="{FF2B5EF4-FFF2-40B4-BE49-F238E27FC236}">
                <a16:creationId xmlns:a16="http://schemas.microsoft.com/office/drawing/2014/main" id="{D40DF2D7-5C72-46FD-8B73-DBEE8FBC7CC8}"/>
              </a:ext>
            </a:extLst>
          </p:cNvPr>
          <p:cNvSpPr/>
          <p:nvPr/>
        </p:nvSpPr>
        <p:spPr>
          <a:xfrm>
            <a:off x="6425249" y="417144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2E4A38-9B22-4A3E-ADB4-05A3843FE74B}"/>
              </a:ext>
            </a:extLst>
          </p:cNvPr>
          <p:cNvSpPr txBox="1"/>
          <p:nvPr/>
        </p:nvSpPr>
        <p:spPr>
          <a:xfrm>
            <a:off x="6423618" y="448258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CINEMA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D5B54E-5711-490B-9805-F30D1EACDB3F}"/>
              </a:ext>
            </a:extLst>
          </p:cNvPr>
          <p:cNvSpPr txBox="1"/>
          <p:nvPr/>
        </p:nvSpPr>
        <p:spPr>
          <a:xfrm>
            <a:off x="3240403" y="5406539"/>
            <a:ext cx="19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Barre de recherche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E0525F-198C-4695-A748-9C6CEED1280B}"/>
              </a:ext>
            </a:extLst>
          </p:cNvPr>
          <p:cNvSpPr/>
          <p:nvPr/>
        </p:nvSpPr>
        <p:spPr>
          <a:xfrm>
            <a:off x="3275856" y="5455843"/>
            <a:ext cx="1899054" cy="34258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6910727-BB11-48B2-B929-7B5AC0D66A63}"/>
              </a:ext>
            </a:extLst>
          </p:cNvPr>
          <p:cNvSpPr txBox="1"/>
          <p:nvPr/>
        </p:nvSpPr>
        <p:spPr>
          <a:xfrm>
            <a:off x="3707904" y="5825175"/>
            <a:ext cx="4591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Contact</a:t>
            </a:r>
          </a:p>
          <a:p>
            <a:r>
              <a:rPr lang="fr-FR" sz="2000" dirty="0"/>
              <a:t>Adresse</a:t>
            </a:r>
          </a:p>
          <a:p>
            <a:r>
              <a:rPr lang="fr-FR" sz="2000" dirty="0"/>
              <a:t>Auteur</a:t>
            </a:r>
          </a:p>
        </p:txBody>
      </p:sp>
      <p:sp>
        <p:nvSpPr>
          <p:cNvPr id="38" name="Rectangle à coins arrondis 10">
            <a:extLst>
              <a:ext uri="{FF2B5EF4-FFF2-40B4-BE49-F238E27FC236}">
                <a16:creationId xmlns:a16="http://schemas.microsoft.com/office/drawing/2014/main" id="{9563671B-8162-4F1C-A0AE-6862B526948B}"/>
              </a:ext>
            </a:extLst>
          </p:cNvPr>
          <p:cNvSpPr/>
          <p:nvPr/>
        </p:nvSpPr>
        <p:spPr>
          <a:xfrm>
            <a:off x="3371286" y="5871343"/>
            <a:ext cx="1776778" cy="96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10">
            <a:extLst>
              <a:ext uri="{FF2B5EF4-FFF2-40B4-BE49-F238E27FC236}">
                <a16:creationId xmlns:a16="http://schemas.microsoft.com/office/drawing/2014/main" id="{09C5A613-F84C-4115-81C1-C24B8A00E39D}"/>
              </a:ext>
            </a:extLst>
          </p:cNvPr>
          <p:cNvSpPr/>
          <p:nvPr/>
        </p:nvSpPr>
        <p:spPr>
          <a:xfrm>
            <a:off x="232509" y="5723221"/>
            <a:ext cx="1776778" cy="96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7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67744" y="1355287"/>
            <a:ext cx="3938323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63409"/>
              </p:ext>
            </p:extLst>
          </p:nvPr>
        </p:nvGraphicFramePr>
        <p:xfrm>
          <a:off x="863043" y="2924944"/>
          <a:ext cx="2755122" cy="297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75194" y="2524143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Jour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266909" y="1416151"/>
            <a:ext cx="388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SEANCES DU FILM </a:t>
            </a:r>
            <a:r>
              <a:rPr lang="fr-FR" sz="2400" dirty="0">
                <a:solidFill>
                  <a:srgbClr val="FF0000"/>
                </a:solidFill>
              </a:rPr>
              <a:t>NOM DU FILM SELECTIONNE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662168" y="2524143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Heure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603024" y="2519029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Cinémas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CDC958A-34F7-45FC-B18F-7896D9FDB24D}"/>
              </a:ext>
            </a:extLst>
          </p:cNvPr>
          <p:cNvSpPr/>
          <p:nvPr/>
        </p:nvSpPr>
        <p:spPr>
          <a:xfrm>
            <a:off x="132037" y="128084"/>
            <a:ext cx="861192" cy="92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9FF499-48E8-4501-AC3A-845676CF4C4F}"/>
              </a:ext>
            </a:extLst>
          </p:cNvPr>
          <p:cNvSpPr txBox="1"/>
          <p:nvPr/>
        </p:nvSpPr>
        <p:spPr>
          <a:xfrm>
            <a:off x="179512" y="404664"/>
            <a:ext cx="81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LOGO</a:t>
            </a:r>
          </a:p>
        </p:txBody>
      </p:sp>
      <p:sp>
        <p:nvSpPr>
          <p:cNvPr id="24" name="Rectangle à coins arrondis 8">
            <a:extLst>
              <a:ext uri="{FF2B5EF4-FFF2-40B4-BE49-F238E27FC236}">
                <a16:creationId xmlns:a16="http://schemas.microsoft.com/office/drawing/2014/main" id="{A4B32020-E921-4186-B1CA-EE48CCF64BB2}"/>
              </a:ext>
            </a:extLst>
          </p:cNvPr>
          <p:cNvSpPr/>
          <p:nvPr/>
        </p:nvSpPr>
        <p:spPr>
          <a:xfrm>
            <a:off x="5436096" y="433781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AFF3ED-AF4B-44F0-973F-15003B684EC8}"/>
              </a:ext>
            </a:extLst>
          </p:cNvPr>
          <p:cNvSpPr/>
          <p:nvPr/>
        </p:nvSpPr>
        <p:spPr>
          <a:xfrm>
            <a:off x="75610" y="85573"/>
            <a:ext cx="8704747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3429658-1B48-42B5-B2DC-F233AEF35B37}"/>
              </a:ext>
            </a:extLst>
          </p:cNvPr>
          <p:cNvSpPr txBox="1"/>
          <p:nvPr/>
        </p:nvSpPr>
        <p:spPr>
          <a:xfrm>
            <a:off x="2683227" y="4046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(Menu)</a:t>
            </a:r>
          </a:p>
        </p:txBody>
      </p:sp>
      <p:sp>
        <p:nvSpPr>
          <p:cNvPr id="27" name="Rectangle à coins arrondis 8">
            <a:extLst>
              <a:ext uri="{FF2B5EF4-FFF2-40B4-BE49-F238E27FC236}">
                <a16:creationId xmlns:a16="http://schemas.microsoft.com/office/drawing/2014/main" id="{77E4A841-A9B6-4318-AC1C-0DFE5B361BD8}"/>
              </a:ext>
            </a:extLst>
          </p:cNvPr>
          <p:cNvSpPr/>
          <p:nvPr/>
        </p:nvSpPr>
        <p:spPr>
          <a:xfrm>
            <a:off x="7377229" y="433781"/>
            <a:ext cx="1260140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B8DF5E-14A0-49BB-AF39-B00945C8E4BF}"/>
              </a:ext>
            </a:extLst>
          </p:cNvPr>
          <p:cNvSpPr txBox="1"/>
          <p:nvPr/>
        </p:nvSpPr>
        <p:spPr>
          <a:xfrm>
            <a:off x="4265811" y="465892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ACCUEIL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BE70679-389C-4481-9E86-E7D4CDC5C583}"/>
              </a:ext>
            </a:extLst>
          </p:cNvPr>
          <p:cNvSpPr txBox="1"/>
          <p:nvPr/>
        </p:nvSpPr>
        <p:spPr>
          <a:xfrm>
            <a:off x="7305400" y="449024"/>
            <a:ext cx="158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COMMENTAIRE</a:t>
            </a:r>
          </a:p>
        </p:txBody>
      </p:sp>
      <p:sp>
        <p:nvSpPr>
          <p:cNvPr id="30" name="Rectangle à coins arrondis 8">
            <a:extLst>
              <a:ext uri="{FF2B5EF4-FFF2-40B4-BE49-F238E27FC236}">
                <a16:creationId xmlns:a16="http://schemas.microsoft.com/office/drawing/2014/main" id="{0FE05675-2D11-4D57-8B07-7852A6B7EBE1}"/>
              </a:ext>
            </a:extLst>
          </p:cNvPr>
          <p:cNvSpPr/>
          <p:nvPr/>
        </p:nvSpPr>
        <p:spPr>
          <a:xfrm>
            <a:off x="6425249" y="417144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471216-9D6B-47B5-AFC6-813AD985154A}"/>
              </a:ext>
            </a:extLst>
          </p:cNvPr>
          <p:cNvSpPr txBox="1"/>
          <p:nvPr/>
        </p:nvSpPr>
        <p:spPr>
          <a:xfrm>
            <a:off x="6423618" y="448258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CINEMA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CE263FF-D9A7-46AC-A799-B455DFE109E7}"/>
              </a:ext>
            </a:extLst>
          </p:cNvPr>
          <p:cNvSpPr txBox="1"/>
          <p:nvPr/>
        </p:nvSpPr>
        <p:spPr>
          <a:xfrm>
            <a:off x="5434465" y="464895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FILMS</a:t>
            </a:r>
          </a:p>
        </p:txBody>
      </p:sp>
      <p:sp>
        <p:nvSpPr>
          <p:cNvPr id="36" name="Rectangle à coins arrondis 8">
            <a:extLst>
              <a:ext uri="{FF2B5EF4-FFF2-40B4-BE49-F238E27FC236}">
                <a16:creationId xmlns:a16="http://schemas.microsoft.com/office/drawing/2014/main" id="{DF756A79-869F-4A50-A330-69A6B48604C3}"/>
              </a:ext>
            </a:extLst>
          </p:cNvPr>
          <p:cNvSpPr/>
          <p:nvPr/>
        </p:nvSpPr>
        <p:spPr>
          <a:xfrm>
            <a:off x="4274606" y="437991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8">
            <a:extLst>
              <a:ext uri="{FF2B5EF4-FFF2-40B4-BE49-F238E27FC236}">
                <a16:creationId xmlns:a16="http://schemas.microsoft.com/office/drawing/2014/main" id="{785F689D-E69C-411F-AC5A-BF2CCA946A2B}"/>
              </a:ext>
            </a:extLst>
          </p:cNvPr>
          <p:cNvSpPr/>
          <p:nvPr/>
        </p:nvSpPr>
        <p:spPr>
          <a:xfrm>
            <a:off x="4337073" y="4284445"/>
            <a:ext cx="2007550" cy="8008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1F98F-6B09-4F71-B3E4-32DE7020D3EE}"/>
              </a:ext>
            </a:extLst>
          </p:cNvPr>
          <p:cNvSpPr/>
          <p:nvPr/>
        </p:nvSpPr>
        <p:spPr>
          <a:xfrm>
            <a:off x="4676841" y="4500200"/>
            <a:ext cx="169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Synopsis du film</a:t>
            </a:r>
          </a:p>
        </p:txBody>
      </p:sp>
      <p:sp>
        <p:nvSpPr>
          <p:cNvPr id="40" name="Rectangle à coins arrondis 10">
            <a:extLst>
              <a:ext uri="{FF2B5EF4-FFF2-40B4-BE49-F238E27FC236}">
                <a16:creationId xmlns:a16="http://schemas.microsoft.com/office/drawing/2014/main" id="{A264F719-5ABC-4902-9DDF-FF5AE34873B6}"/>
              </a:ext>
            </a:extLst>
          </p:cNvPr>
          <p:cNvSpPr/>
          <p:nvPr/>
        </p:nvSpPr>
        <p:spPr>
          <a:xfrm>
            <a:off x="3791409" y="5732139"/>
            <a:ext cx="1776778" cy="96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7381857-BF3C-4AF4-8BB7-457D67275F71}"/>
              </a:ext>
            </a:extLst>
          </p:cNvPr>
          <p:cNvSpPr txBox="1"/>
          <p:nvPr/>
        </p:nvSpPr>
        <p:spPr>
          <a:xfrm>
            <a:off x="4128027" y="5685971"/>
            <a:ext cx="4591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Contact</a:t>
            </a:r>
          </a:p>
          <a:p>
            <a:r>
              <a:rPr lang="fr-FR" sz="2000" dirty="0"/>
              <a:t>Adresse</a:t>
            </a:r>
          </a:p>
          <a:p>
            <a:r>
              <a:rPr lang="fr-FR" sz="200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289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67744" y="1355287"/>
            <a:ext cx="5018697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63043" y="2924944"/>
          <a:ext cx="2755122" cy="297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965571" y="2524143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Jour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266909" y="1416151"/>
            <a:ext cx="460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SEANCES DU CINEMA </a:t>
            </a:r>
            <a:r>
              <a:rPr lang="fr-FR" sz="2400" dirty="0">
                <a:solidFill>
                  <a:srgbClr val="FF0000"/>
                </a:solidFill>
              </a:rPr>
              <a:t>NOM DU CINEMA SELECTIONNE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730527" y="2524143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Heure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CDC958A-34F7-45FC-B18F-7896D9FDB24D}"/>
              </a:ext>
            </a:extLst>
          </p:cNvPr>
          <p:cNvSpPr/>
          <p:nvPr/>
        </p:nvSpPr>
        <p:spPr>
          <a:xfrm>
            <a:off x="132037" y="128084"/>
            <a:ext cx="861192" cy="92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9FF499-48E8-4501-AC3A-845676CF4C4F}"/>
              </a:ext>
            </a:extLst>
          </p:cNvPr>
          <p:cNvSpPr txBox="1"/>
          <p:nvPr/>
        </p:nvSpPr>
        <p:spPr>
          <a:xfrm>
            <a:off x="179512" y="404664"/>
            <a:ext cx="81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LOGO</a:t>
            </a:r>
          </a:p>
        </p:txBody>
      </p:sp>
      <p:sp>
        <p:nvSpPr>
          <p:cNvPr id="24" name="Rectangle à coins arrondis 8">
            <a:extLst>
              <a:ext uri="{FF2B5EF4-FFF2-40B4-BE49-F238E27FC236}">
                <a16:creationId xmlns:a16="http://schemas.microsoft.com/office/drawing/2014/main" id="{A4B32020-E921-4186-B1CA-EE48CCF64BB2}"/>
              </a:ext>
            </a:extLst>
          </p:cNvPr>
          <p:cNvSpPr/>
          <p:nvPr/>
        </p:nvSpPr>
        <p:spPr>
          <a:xfrm>
            <a:off x="5436096" y="433781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AFF3ED-AF4B-44F0-973F-15003B684EC8}"/>
              </a:ext>
            </a:extLst>
          </p:cNvPr>
          <p:cNvSpPr/>
          <p:nvPr/>
        </p:nvSpPr>
        <p:spPr>
          <a:xfrm>
            <a:off x="75610" y="85573"/>
            <a:ext cx="8704747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3429658-1B48-42B5-B2DC-F233AEF35B37}"/>
              </a:ext>
            </a:extLst>
          </p:cNvPr>
          <p:cNvSpPr txBox="1"/>
          <p:nvPr/>
        </p:nvSpPr>
        <p:spPr>
          <a:xfrm>
            <a:off x="2683227" y="4046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(Menu)</a:t>
            </a:r>
          </a:p>
        </p:txBody>
      </p:sp>
      <p:sp>
        <p:nvSpPr>
          <p:cNvPr id="27" name="Rectangle à coins arrondis 8">
            <a:extLst>
              <a:ext uri="{FF2B5EF4-FFF2-40B4-BE49-F238E27FC236}">
                <a16:creationId xmlns:a16="http://schemas.microsoft.com/office/drawing/2014/main" id="{77E4A841-A9B6-4318-AC1C-0DFE5B361BD8}"/>
              </a:ext>
            </a:extLst>
          </p:cNvPr>
          <p:cNvSpPr/>
          <p:nvPr/>
        </p:nvSpPr>
        <p:spPr>
          <a:xfrm>
            <a:off x="7377229" y="433781"/>
            <a:ext cx="1260140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B8DF5E-14A0-49BB-AF39-B00945C8E4BF}"/>
              </a:ext>
            </a:extLst>
          </p:cNvPr>
          <p:cNvSpPr txBox="1"/>
          <p:nvPr/>
        </p:nvSpPr>
        <p:spPr>
          <a:xfrm>
            <a:off x="4265811" y="465892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ACCUEIL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BE70679-389C-4481-9E86-E7D4CDC5C583}"/>
              </a:ext>
            </a:extLst>
          </p:cNvPr>
          <p:cNvSpPr txBox="1"/>
          <p:nvPr/>
        </p:nvSpPr>
        <p:spPr>
          <a:xfrm>
            <a:off x="7305400" y="449024"/>
            <a:ext cx="158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COMMENTAIRE</a:t>
            </a:r>
          </a:p>
        </p:txBody>
      </p:sp>
      <p:sp>
        <p:nvSpPr>
          <p:cNvPr id="30" name="Rectangle à coins arrondis 8">
            <a:extLst>
              <a:ext uri="{FF2B5EF4-FFF2-40B4-BE49-F238E27FC236}">
                <a16:creationId xmlns:a16="http://schemas.microsoft.com/office/drawing/2014/main" id="{0FE05675-2D11-4D57-8B07-7852A6B7EBE1}"/>
              </a:ext>
            </a:extLst>
          </p:cNvPr>
          <p:cNvSpPr/>
          <p:nvPr/>
        </p:nvSpPr>
        <p:spPr>
          <a:xfrm>
            <a:off x="6425249" y="417144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471216-9D6B-47B5-AFC6-813AD985154A}"/>
              </a:ext>
            </a:extLst>
          </p:cNvPr>
          <p:cNvSpPr txBox="1"/>
          <p:nvPr/>
        </p:nvSpPr>
        <p:spPr>
          <a:xfrm>
            <a:off x="6423618" y="448258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CINEMA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CE263FF-D9A7-46AC-A799-B455DFE109E7}"/>
              </a:ext>
            </a:extLst>
          </p:cNvPr>
          <p:cNvSpPr txBox="1"/>
          <p:nvPr/>
        </p:nvSpPr>
        <p:spPr>
          <a:xfrm>
            <a:off x="5434465" y="464895"/>
            <a:ext cx="107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FILMS</a:t>
            </a:r>
          </a:p>
        </p:txBody>
      </p:sp>
      <p:sp>
        <p:nvSpPr>
          <p:cNvPr id="36" name="Rectangle à coins arrondis 8">
            <a:extLst>
              <a:ext uri="{FF2B5EF4-FFF2-40B4-BE49-F238E27FC236}">
                <a16:creationId xmlns:a16="http://schemas.microsoft.com/office/drawing/2014/main" id="{DF756A79-869F-4A50-A330-69A6B48604C3}"/>
              </a:ext>
            </a:extLst>
          </p:cNvPr>
          <p:cNvSpPr/>
          <p:nvPr/>
        </p:nvSpPr>
        <p:spPr>
          <a:xfrm>
            <a:off x="4274606" y="437991"/>
            <a:ext cx="861192" cy="353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0F4A9-EDDA-46DC-AFE0-9CF1553DA44C}"/>
              </a:ext>
            </a:extLst>
          </p:cNvPr>
          <p:cNvSpPr txBox="1"/>
          <p:nvPr/>
        </p:nvSpPr>
        <p:spPr>
          <a:xfrm>
            <a:off x="875194" y="2524143"/>
            <a:ext cx="19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</a:t>
            </a:r>
          </a:p>
        </p:txBody>
      </p:sp>
      <p:sp>
        <p:nvSpPr>
          <p:cNvPr id="35" name="Rectangle à coins arrondis 10">
            <a:extLst>
              <a:ext uri="{FF2B5EF4-FFF2-40B4-BE49-F238E27FC236}">
                <a16:creationId xmlns:a16="http://schemas.microsoft.com/office/drawing/2014/main" id="{0F2B7649-551B-402F-829D-5559E10F77F6}"/>
              </a:ext>
            </a:extLst>
          </p:cNvPr>
          <p:cNvSpPr/>
          <p:nvPr/>
        </p:nvSpPr>
        <p:spPr>
          <a:xfrm>
            <a:off x="3937988" y="5611745"/>
            <a:ext cx="1776778" cy="96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769253B-5DF4-416E-8C76-7DF3BEAE639D}"/>
              </a:ext>
            </a:extLst>
          </p:cNvPr>
          <p:cNvSpPr txBox="1"/>
          <p:nvPr/>
        </p:nvSpPr>
        <p:spPr>
          <a:xfrm>
            <a:off x="4274606" y="5565577"/>
            <a:ext cx="4591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Contact</a:t>
            </a:r>
          </a:p>
          <a:p>
            <a:r>
              <a:rPr lang="fr-FR" sz="2000" dirty="0"/>
              <a:t>Adresse</a:t>
            </a:r>
          </a:p>
          <a:p>
            <a:r>
              <a:rPr lang="fr-FR" sz="200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3158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Schéma relationnel de la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25DBA3-FA44-47D7-853E-7179773B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63175"/>
            <a:ext cx="8293470" cy="49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35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Affichage à l'écran (4:3)</PresentationFormat>
  <Paragraphs>88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Schéma relationnel de la base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RIACHI_Wail</dc:creator>
  <cp:lastModifiedBy>Waïl Riachi</cp:lastModifiedBy>
  <cp:revision>23</cp:revision>
  <dcterms:created xsi:type="dcterms:W3CDTF">2018-10-05T06:50:46Z</dcterms:created>
  <dcterms:modified xsi:type="dcterms:W3CDTF">2018-10-14T21:11:21Z</dcterms:modified>
</cp:coreProperties>
</file>