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04B58-0D2C-9847-09C3-BEBFDC4E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ACF7E-3A07-E8C3-90B5-C041F147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986BC-205C-BE51-39E0-0EB3BFF0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6DF32-BEE1-A087-8CBE-4EB8D3B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2D83A-92BE-D42D-D1D5-4013718D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8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B1F8A-4C51-FE5F-06E3-001ED6B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E1AD7-9228-7442-D153-93BC45DF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F5A11-C998-1745-AD3E-A7BF5A54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43BB4-93D8-94BF-10AB-917A607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8C606-A62D-9E8F-693E-E59F9877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5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8FE8C-12A8-B2C4-DD46-0568DD9B1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464D23-ECA4-B0BB-E428-0694FF2D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A14B4-C3FA-D60E-C874-6DAE8B05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D6582-AB45-882F-BA4F-45B289B5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FB7A0-10D7-2BF4-E6AE-8804314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5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A6FA-05DB-EF75-F6D2-A0D566A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46ECB-CE9C-894F-4345-6CD2E27F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8193-C903-1368-5704-C10AB054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28416-AFD4-B64E-6850-00CF192D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FD42D-EA7C-BE9B-861B-52449A84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3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5EC4-35D3-54AE-4A43-67240C59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8EC36-8035-3E0F-52D7-89093AB7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CDE05-1409-9E38-074B-11D1AFCA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7B448-BE3C-3BB0-51DA-29278A0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06F17-BE92-665B-0674-8116BB50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4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20220-C15E-D910-29A5-2F06891D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2AFAF-40F3-C905-3FAF-ED1777BEC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4F11C-ADBD-5B75-881C-260DA373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B2154-78B6-6AD2-6CF2-7576E0EA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E7D1B-1296-3B6E-F226-28075706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B8061-9D7F-16A8-29D3-8199C3A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31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C73E-D126-4A97-3A93-AEAD639F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08248-927D-205A-A42C-71A4D7F5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951338-7FF0-418E-7065-054ACB7B4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7C047C-3460-68FA-23A6-3986EC5E4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B31EC-ED81-B1C2-8983-045791D1C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36CDC6-0435-CCF6-8AED-A1787082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947D89-9DF2-3389-466D-8E19AD43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D9E831-0B01-DE3A-871D-16F90CE8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8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D7A70-4E85-EC9D-1D29-E404634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B8FB63-DD06-1578-3271-3B7424BE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A0C2EE-93AE-805D-7FAB-0AD83A28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BF4F83-C240-B865-103B-69DE71B6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E16B00-597E-3E58-DE81-B9AFC1CA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FA85A5-AEAD-2AF4-1D23-A620A7DB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422997-69F0-1810-8DA1-EC69AC53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0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80F73-D8A1-0544-E192-430ECB6A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85AC6-20BF-0B63-5178-9FF39A71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0D1D1E-5953-77AD-835C-BF1C5930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DAE1-0C71-B5C1-B846-46B2895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24B86-8BC5-2327-2192-20DCDBF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C0BD2-B537-7723-8E87-65EF375C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57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3B43-EE65-BF3D-FCE2-8D031450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E08A18-D785-00B5-03DF-82D9B577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DBF4B-0EEE-DD77-FDBC-047404AC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F41BA5-78FC-4401-0DDA-5B775C0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12A5E-172D-C8BC-648B-3F60428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62033-AE75-ABD7-E930-A7EDF213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9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91B492-E9B4-3FC4-2A35-CFEC4AF5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3F2F24-1F16-A6CA-70E6-48E4A9DF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D5081-3475-BE15-C79E-8B942671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C693-8E6B-4D3C-B56B-2CA85BC20137}" type="datetimeFigureOut">
              <a:rPr lang="es-MX" smtClean="0"/>
              <a:t>03/11/2023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69F4C-1D4C-CA3E-D1AE-73B0150D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260CC-AF46-DDAF-85DF-0A08C8B03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74D4-E6C4-4FE5-B46E-08D1C1BFD4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50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os\RepositoriosGITHub\IA\ProyectoF01IA\ClassDiagram\DCP01IA.ea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E9FA-F982-33E3-47F3-4A42492E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90" y="1122363"/>
            <a:ext cx="986901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Aprendizaje con dificultad ajustada: Algebra lineal y gráficas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C0B127-3C0D-6DBC-DF21-F702E4405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Gonzalez Robles Aldair</a:t>
            </a:r>
          </a:p>
          <a:p>
            <a:r>
              <a:rPr lang="es-MX" dirty="0"/>
              <a:t>Maestría en Ciencias Computacionales</a:t>
            </a:r>
          </a:p>
          <a:p>
            <a:r>
              <a:rPr lang="es-MX" dirty="0"/>
              <a:t>Introducción a la Inteligencia Artificial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69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13EB-FC0D-40FE-B49C-10AC38C8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Diagramas Fuzzy </a:t>
            </a:r>
            <a:r>
              <a:rPr lang="es-MX" dirty="0" err="1"/>
              <a:t>Logic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C54973-41AD-A0BB-F0C4-CE47578C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6" y="1028700"/>
            <a:ext cx="9649521" cy="56296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47D23C-EFAC-6F0B-FB12-1BA49B36092F}"/>
              </a:ext>
            </a:extLst>
          </p:cNvPr>
          <p:cNvSpPr txBox="1"/>
          <p:nvPr/>
        </p:nvSpPr>
        <p:spPr>
          <a:xfrm>
            <a:off x="10105747" y="1809883"/>
            <a:ext cx="1857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0&lt;= X&lt;6 : Down</a:t>
            </a:r>
          </a:p>
          <a:p>
            <a:r>
              <a:rPr lang="en-US" dirty="0"/>
              <a:t>6&lt;= </a:t>
            </a:r>
            <a:r>
              <a:rPr lang="en-US"/>
              <a:t>X &lt;7.5: </a:t>
            </a:r>
            <a:r>
              <a:rPr lang="en-US" dirty="0"/>
              <a:t>Stay</a:t>
            </a:r>
          </a:p>
          <a:p>
            <a:r>
              <a:rPr lang="en-US" dirty="0"/>
              <a:t>X &gt;= 8:  Up</a:t>
            </a:r>
          </a:p>
        </p:txBody>
      </p:sp>
    </p:spTree>
    <p:extLst>
      <p:ext uri="{BB962C8B-B14F-4D97-AF65-F5344CB8AC3E}">
        <p14:creationId xmlns:p14="http://schemas.microsoft.com/office/powerpoint/2010/main" val="422611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601C7-573A-71C0-5EDA-E7A23587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Rules: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058DF-51CE-E58B-8A88-239F248F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825625"/>
            <a:ext cx="11674137" cy="4351338"/>
          </a:xfrm>
        </p:spPr>
        <p:txBody>
          <a:bodyPr>
            <a:noAutofit/>
          </a:bodyPr>
          <a:lstStyle/>
          <a:p>
            <a:r>
              <a:rPr lang="en-US" sz="2300" dirty="0"/>
              <a:t>RULE 1 : IF time is low AND help is low AND mistakes is low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chemeClr val="accent6"/>
                </a:solidFill>
              </a:rPr>
              <a:t>up</a:t>
            </a:r>
            <a:r>
              <a:rPr lang="en-US" sz="2300" dirty="0"/>
              <a:t>; </a:t>
            </a:r>
          </a:p>
          <a:p>
            <a:r>
              <a:rPr lang="en-US" sz="2300" dirty="0"/>
              <a:t>RULE 2 : IF time is high AND help is low AND mistakes is low THEN </a:t>
            </a:r>
            <a:r>
              <a:rPr lang="en-US" sz="2300" dirty="0" err="1"/>
              <a:t>checkLevel</a:t>
            </a:r>
            <a:r>
              <a:rPr lang="en-US" sz="2300" dirty="0"/>
              <a:t> is stay;</a:t>
            </a:r>
          </a:p>
          <a:p>
            <a:r>
              <a:rPr lang="en-US" sz="2300" dirty="0"/>
              <a:t>RULE 3 : IF time is high AND help is average AND mistakes is low THEN </a:t>
            </a:r>
            <a:r>
              <a:rPr lang="en-US" sz="2300" dirty="0" err="1"/>
              <a:t>checkLevel</a:t>
            </a:r>
            <a:r>
              <a:rPr lang="en-US" sz="2300" dirty="0"/>
              <a:t> is stay;</a:t>
            </a:r>
          </a:p>
          <a:p>
            <a:r>
              <a:rPr lang="en-US" sz="2300" dirty="0"/>
              <a:t>RULE 4 : IF time is high AND help is average AND mistakes is average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rgbClr val="FF0000"/>
                </a:solidFill>
              </a:rPr>
              <a:t>down</a:t>
            </a:r>
            <a:r>
              <a:rPr lang="en-US" sz="2300" dirty="0"/>
              <a:t>;</a:t>
            </a:r>
          </a:p>
          <a:p>
            <a:r>
              <a:rPr lang="en-US" sz="2300" dirty="0"/>
              <a:t>RULE 5 : IF help is high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rgbClr val="FF0000"/>
                </a:solidFill>
              </a:rPr>
              <a:t>down</a:t>
            </a:r>
            <a:r>
              <a:rPr lang="en-US" sz="2300" dirty="0"/>
              <a:t>;</a:t>
            </a:r>
          </a:p>
          <a:p>
            <a:r>
              <a:rPr lang="en-US" sz="2300" dirty="0"/>
              <a:t>RULE 6 : IF mistakes is high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rgbClr val="FF0000"/>
                </a:solidFill>
              </a:rPr>
              <a:t>down</a:t>
            </a:r>
            <a:r>
              <a:rPr lang="en-US" sz="2300" dirty="0"/>
              <a:t>;</a:t>
            </a:r>
          </a:p>
          <a:p>
            <a:r>
              <a:rPr lang="en-US" sz="2300" dirty="0"/>
              <a:t>RULE 7 : IF mistakes is average THEN </a:t>
            </a:r>
            <a:r>
              <a:rPr lang="en-US" sz="2300" dirty="0" err="1"/>
              <a:t>checkLevel</a:t>
            </a:r>
            <a:r>
              <a:rPr lang="en-US" sz="2300" dirty="0"/>
              <a:t> is stay;</a:t>
            </a:r>
          </a:p>
          <a:p>
            <a:r>
              <a:rPr lang="en-US" sz="2300" dirty="0"/>
              <a:t>RULE 8 : IF time is average AND help is low AND mistakes is low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chemeClr val="accent6"/>
                </a:solidFill>
              </a:rPr>
              <a:t>up</a:t>
            </a:r>
            <a:r>
              <a:rPr lang="en-US" sz="2300" dirty="0"/>
              <a:t>;</a:t>
            </a:r>
          </a:p>
          <a:p>
            <a:r>
              <a:rPr lang="en-US" sz="2300" dirty="0"/>
              <a:t>RULE 9 : IF time is average OR help is average THEN </a:t>
            </a:r>
            <a:r>
              <a:rPr lang="en-US" sz="2300" dirty="0" err="1"/>
              <a:t>checkLevel</a:t>
            </a:r>
            <a:r>
              <a:rPr lang="en-US" sz="2300" dirty="0"/>
              <a:t> is stay;</a:t>
            </a:r>
          </a:p>
          <a:p>
            <a:r>
              <a:rPr lang="en-US" sz="2300" dirty="0"/>
              <a:t>RULE 10 : IF help is average AND mistakes is average THEN </a:t>
            </a:r>
            <a:r>
              <a:rPr lang="en-US" sz="2300" dirty="0" err="1"/>
              <a:t>checkLevel</a:t>
            </a:r>
            <a:r>
              <a:rPr lang="en-US" sz="2300" dirty="0"/>
              <a:t> is </a:t>
            </a:r>
            <a:r>
              <a:rPr lang="en-US" sz="2300" dirty="0">
                <a:solidFill>
                  <a:srgbClr val="FF0000"/>
                </a:solidFill>
              </a:rPr>
              <a:t>down</a:t>
            </a:r>
            <a:r>
              <a:rPr lang="en-US" sz="2300" dirty="0"/>
              <a:t>;</a:t>
            </a:r>
            <a:endParaRPr lang="es-MX" sz="2300" dirty="0"/>
          </a:p>
        </p:txBody>
      </p:sp>
    </p:spTree>
    <p:extLst>
      <p:ext uri="{BB962C8B-B14F-4D97-AF65-F5344CB8AC3E}">
        <p14:creationId xmlns:p14="http://schemas.microsoft.com/office/powerpoint/2010/main" val="108700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601C7-573A-71C0-5EDA-E7A23587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Rules: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058DF-51CE-E58B-8A88-239F248F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526959"/>
            <a:ext cx="11674137" cy="4650004"/>
          </a:xfrm>
        </p:spPr>
        <p:txBody>
          <a:bodyPr>
            <a:noAutofit/>
          </a:bodyPr>
          <a:lstStyle/>
          <a:p>
            <a:r>
              <a:rPr lang="en-US" dirty="0"/>
              <a:t>RULE 1 : IF time is low AND help is low AND mistakes is low THEN </a:t>
            </a:r>
            <a:r>
              <a:rPr lang="en-US" dirty="0" err="1"/>
              <a:t>checkLevel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up</a:t>
            </a:r>
            <a:r>
              <a:rPr lang="en-US" dirty="0"/>
              <a:t>; </a:t>
            </a:r>
          </a:p>
          <a:p>
            <a:r>
              <a:rPr lang="en-US" dirty="0"/>
              <a:t>RULE 8 : IF time is average AND help is low AND mistakes is low THEN </a:t>
            </a:r>
            <a:r>
              <a:rPr lang="en-US" dirty="0" err="1"/>
              <a:t>checkLevel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up</a:t>
            </a:r>
            <a:r>
              <a:rPr lang="en-US" dirty="0"/>
              <a:t>;</a:t>
            </a:r>
          </a:p>
          <a:p>
            <a:r>
              <a:rPr lang="en-US" dirty="0"/>
              <a:t>RULE 2 : IF time is high AND help is low AND mistakes is low THEN </a:t>
            </a:r>
            <a:r>
              <a:rPr lang="en-US" dirty="0" err="1"/>
              <a:t>checkLevel</a:t>
            </a:r>
            <a:r>
              <a:rPr lang="en-US" dirty="0"/>
              <a:t> is stay;</a:t>
            </a:r>
          </a:p>
          <a:p>
            <a:r>
              <a:rPr lang="en-US" dirty="0"/>
              <a:t>RULE 3 : IF time is high AND help is average AND mistakes is low THEN </a:t>
            </a:r>
            <a:r>
              <a:rPr lang="en-US" dirty="0" err="1"/>
              <a:t>checkLevel</a:t>
            </a:r>
            <a:r>
              <a:rPr lang="en-US" dirty="0"/>
              <a:t> is stay;</a:t>
            </a:r>
          </a:p>
          <a:p>
            <a:r>
              <a:rPr lang="en-US" dirty="0"/>
              <a:t>RULE 7 : IF mistakes is average THEN </a:t>
            </a:r>
            <a:r>
              <a:rPr lang="en-US" dirty="0" err="1"/>
              <a:t>checkLevel</a:t>
            </a:r>
            <a:r>
              <a:rPr lang="en-US" dirty="0"/>
              <a:t> is stay;</a:t>
            </a:r>
          </a:p>
          <a:p>
            <a:r>
              <a:rPr lang="en-US" dirty="0"/>
              <a:t>RULE 9 : IF time is average OR help is average THEN </a:t>
            </a:r>
            <a:r>
              <a:rPr lang="en-US" dirty="0" err="1"/>
              <a:t>checkLevel</a:t>
            </a:r>
            <a:r>
              <a:rPr lang="en-US" dirty="0"/>
              <a:t> is stay;</a:t>
            </a:r>
          </a:p>
        </p:txBody>
      </p:sp>
    </p:spTree>
    <p:extLst>
      <p:ext uri="{BB962C8B-B14F-4D97-AF65-F5344CB8AC3E}">
        <p14:creationId xmlns:p14="http://schemas.microsoft.com/office/powerpoint/2010/main" val="308795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5A0B-DE24-A410-C8F3-7DAC637C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Rules: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A4E88-F6DF-83EC-2625-2739579B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RULE 4 : IF time is high AND help is average AND mistakes is average THEN </a:t>
            </a:r>
            <a:r>
              <a:rPr lang="en-US" sz="2800" dirty="0" err="1"/>
              <a:t>checkLevel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down</a:t>
            </a:r>
            <a:r>
              <a:rPr lang="en-US" sz="2800" dirty="0"/>
              <a:t>;</a:t>
            </a:r>
          </a:p>
          <a:p>
            <a:r>
              <a:rPr lang="en-US" sz="2800" dirty="0"/>
              <a:t>RULE 5 : IF help is high THEN </a:t>
            </a:r>
            <a:r>
              <a:rPr lang="en-US" sz="2800" dirty="0" err="1"/>
              <a:t>checkLevel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down</a:t>
            </a:r>
            <a:r>
              <a:rPr lang="en-US" sz="2800" dirty="0"/>
              <a:t>;</a:t>
            </a:r>
          </a:p>
          <a:p>
            <a:r>
              <a:rPr lang="en-US" sz="2800" dirty="0"/>
              <a:t>RULE 6 : IF mistakes is high THEN </a:t>
            </a:r>
            <a:r>
              <a:rPr lang="en-US" sz="2800" dirty="0" err="1"/>
              <a:t>checkLevel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down</a:t>
            </a:r>
            <a:r>
              <a:rPr lang="en-US" sz="2800" dirty="0"/>
              <a:t>;</a:t>
            </a:r>
          </a:p>
          <a:p>
            <a:r>
              <a:rPr lang="en-US" sz="2800" dirty="0"/>
              <a:t>RULE 10 : IF help is average AND mistakes is average THEN </a:t>
            </a:r>
            <a:r>
              <a:rPr lang="en-US" sz="2800" dirty="0" err="1"/>
              <a:t>checkLevel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down</a:t>
            </a:r>
            <a:r>
              <a:rPr lang="en-US" sz="2800" dirty="0"/>
              <a:t>;</a:t>
            </a:r>
            <a:endParaRPr lang="es-MX" sz="28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6B958-F345-B4FB-D4D2-57CE9C04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4501C-0731-880C-52BD-325569B1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Usuario: Ficheros.</a:t>
            </a:r>
          </a:p>
          <a:p>
            <a:pPr lvl="1"/>
            <a:r>
              <a:rPr lang="es-MX" dirty="0"/>
              <a:t>Datos.txt</a:t>
            </a:r>
          </a:p>
          <a:p>
            <a:r>
              <a:rPr lang="es-MX" dirty="0"/>
              <a:t>Curso: Ficheros</a:t>
            </a:r>
          </a:p>
          <a:p>
            <a:pPr lvl="1"/>
            <a:r>
              <a:rPr lang="es-MX" dirty="0"/>
              <a:t>Fácil.txt</a:t>
            </a:r>
          </a:p>
          <a:p>
            <a:pPr lvl="1"/>
            <a:r>
              <a:rPr lang="es-MX" dirty="0"/>
              <a:t>Normal.txt</a:t>
            </a:r>
          </a:p>
          <a:p>
            <a:pPr lvl="1"/>
            <a:r>
              <a:rPr lang="es-MX" dirty="0"/>
              <a:t>Dificil.txt</a:t>
            </a:r>
          </a:p>
        </p:txBody>
      </p:sp>
    </p:spTree>
    <p:extLst>
      <p:ext uri="{BB962C8B-B14F-4D97-AF65-F5344CB8AC3E}">
        <p14:creationId xmlns:p14="http://schemas.microsoft.com/office/powerpoint/2010/main" val="191498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8FC3B-3195-FAF9-7D5E-AE2B9D5D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3377F-0D3D-CB8F-2A58-88BE7036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 action="ppaction://hlinkfile"/>
              </a:rPr>
              <a:t>Diagrama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426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410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Aprendizaje con dificultad ajustada: Algebra lineal y gráficas</vt:lpstr>
      <vt:lpstr>Diagramas Fuzzy Logic</vt:lpstr>
      <vt:lpstr>Rules:</vt:lpstr>
      <vt:lpstr>Rules:</vt:lpstr>
      <vt:lpstr>Rules:</vt:lpstr>
      <vt:lpstr>Datos.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con dificultad ajustada</dc:title>
  <dc:creator>ALDAIR GONZALEZ ROBLES</dc:creator>
  <cp:lastModifiedBy>ALDAIR GONZALEZ ROBLES</cp:lastModifiedBy>
  <cp:revision>12</cp:revision>
  <dcterms:created xsi:type="dcterms:W3CDTF">2023-11-02T20:07:40Z</dcterms:created>
  <dcterms:modified xsi:type="dcterms:W3CDTF">2023-11-03T17:09:31Z</dcterms:modified>
</cp:coreProperties>
</file>