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8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2A112-96A4-05A7-E112-7717DB644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31F25A-AFFA-C2F6-4794-545D43182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4E460-A907-1D00-651A-D24C4AC4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7B18-33D4-4784-A929-3760644F8240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562C1-0781-B1CE-7C33-A0CE9EA7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14FDE-82AF-AFDA-8407-B3C7E8C3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C497-DFDC-4B4D-AEEC-3BA171B5E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50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3D328-591C-1766-D457-DD503C4A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B0FC7F-9846-E4B1-7BB0-354C4678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711B7D-91E7-F076-D852-826D675C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7B18-33D4-4784-A929-3760644F8240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F877D-36C6-B54F-58F5-72946A4A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2D2F69-097A-63F6-253B-89BF4783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C497-DFDC-4B4D-AEEC-3BA171B5E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38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F46326-3BEB-71D3-E463-1E536BE49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AA8821-9EAE-A0AC-C35B-8CDDA4F57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49415-F836-A35D-BABD-4A3F0CCD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7B18-33D4-4784-A929-3760644F8240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5D3EC8-D5BA-4E1F-FB61-92E46251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1F532-7ADB-C498-56E6-51DC41C8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C497-DFDC-4B4D-AEEC-3BA171B5E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145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838D8-046F-C613-550A-5F80C362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43670-A023-AA18-6A5E-43C23FC3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067FA-20BA-7771-A070-B7B3C6B3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7B18-33D4-4784-A929-3760644F8240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B3E26-8DF3-02BE-ADBD-75311FF3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A8A192-57F6-598A-9A83-B9D073BE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C497-DFDC-4B4D-AEEC-3BA171B5E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3AEB5-514D-6FB9-5ABF-392D57A2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66353A-4F8F-6045-E508-90C1D7D70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28CB85-D700-8837-A792-E1147EBE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7B18-33D4-4784-A929-3760644F8240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6EFE6-2FB5-D940-6943-C83C947E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82D573-EAAD-A44C-07D4-4872539F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C497-DFDC-4B4D-AEEC-3BA171B5E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2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D4EFB-1805-ED37-717B-080E9E65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50454-127F-4317-D46D-C87D043E6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29980A-D487-087B-ED70-B356E62B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1E6136-E722-10CD-695E-83FB91EF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7B18-33D4-4784-A929-3760644F8240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AC55A8-CD3E-5288-283B-885A386D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41C29C-1927-DF3E-B1EC-99B3C724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C497-DFDC-4B4D-AEEC-3BA171B5E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5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68A7A-9268-2A47-644B-B89B867C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AA371C-91F3-92DB-0114-AECFB798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402C8A-69C6-EE68-6AA6-0A6078D4A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5355A7-B420-4785-2B50-61DC60E7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546A79-5254-A6EB-02FA-DF56CE353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A0E553-ED8A-5A94-F858-98E403F2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7B18-33D4-4784-A929-3760644F8240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415581-2055-B040-A004-884D049C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A38C3A-EB8B-4018-5D04-ACF072BB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C497-DFDC-4B4D-AEEC-3BA171B5E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836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CBC14-2CBB-920A-49C5-ADB51DA5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B88DCD-F064-56EF-1FDF-81639F2E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7B18-33D4-4784-A929-3760644F8240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DFE44-55B5-B4E3-74F8-CF58C1C8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024AE1-8F88-162F-318B-60F00CC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C497-DFDC-4B4D-AEEC-3BA171B5E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805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74D616-5A4C-B091-E432-8E54672B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7B18-33D4-4784-A929-3760644F8240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933A08-B389-BA0D-B741-5FD20B27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62C47A-6F3B-6B2B-31A1-ECDB4185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C497-DFDC-4B4D-AEEC-3BA171B5E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90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E611D-1B84-2CD7-921A-D52D6C79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41D09-7C74-FBE6-2771-F4934A86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ED5682-54D8-5F49-83B5-48F60243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1A166-5843-475B-AD85-7706B8C1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7B18-33D4-4784-A929-3760644F8240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6B0E83-606F-5F88-09F4-0F789F3F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5A7243-3EE7-CBB5-EA14-FEB6D852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C497-DFDC-4B4D-AEEC-3BA171B5E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37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F1D4C-01E9-60B2-92BE-A1D6E8BF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A2904C-E322-C386-6584-81D4EF3EF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3CA385-1847-2058-BEE8-495D60CB0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1C98B0-6200-3AE9-3A1B-B42CBD10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7B18-33D4-4784-A929-3760644F8240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0F3445-9631-8BF0-3BB8-8CDF9F64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4B16E6-11DB-ABA5-8A66-A1937DC4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C497-DFDC-4B4D-AEEC-3BA171B5E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05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E162B6-6163-1EA6-3034-807E99A5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1FCA7-2163-59FE-EE0E-96DD4AADF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58BA1-1EE7-1F85-0975-BEEC7A6BB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7B18-33D4-4784-A929-3760644F8240}" type="datetimeFigureOut">
              <a:rPr lang="es-MX" smtClean="0"/>
              <a:t>02/10/2023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FB750-889C-184D-DA89-72E6432DC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4CC03-C058-2E2C-C7DE-A82BCE762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C497-DFDC-4B4D-AEEC-3BA171B5E1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94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73425-1432-CF33-E13B-FB3C0510D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2do. proyecto</a:t>
            </a:r>
            <a:br>
              <a:rPr lang="es-MX" dirty="0"/>
            </a:br>
            <a:r>
              <a:rPr lang="es-MX" dirty="0"/>
              <a:t>Juego de cartas </a:t>
            </a:r>
            <a:r>
              <a:rPr lang="es-MX" dirty="0" err="1"/>
              <a:t>BlackJack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CC694D-AE62-36F8-8937-D38D7A7A9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Diagrama de clases</a:t>
            </a:r>
          </a:p>
          <a:p>
            <a:r>
              <a:rPr lang="es-MX" dirty="0"/>
              <a:t>GONZALEZ ROBLES ALDAIR</a:t>
            </a:r>
          </a:p>
          <a:p>
            <a:r>
              <a:rPr lang="es-MX" dirty="0"/>
              <a:t>Tecnologías de </a:t>
            </a:r>
            <a:r>
              <a:rPr lang="es-MX" dirty="0" err="1"/>
              <a:t>Programacion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585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02A7AD9-AE87-6161-8A4F-193F067A7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5421"/>
              </p:ext>
            </p:extLst>
          </p:nvPr>
        </p:nvGraphicFramePr>
        <p:xfrm>
          <a:off x="2148190" y="-2225385"/>
          <a:ext cx="1403658" cy="203241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658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Nombre de clase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Atributos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924CD32-5765-F3BD-5F76-53A5D2357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27641"/>
              </p:ext>
            </p:extLst>
          </p:nvPr>
        </p:nvGraphicFramePr>
        <p:xfrm>
          <a:off x="869390" y="663761"/>
          <a:ext cx="3301557" cy="358913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01557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384880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Enumeracion</a:t>
                      </a:r>
                      <a:endParaRPr lang="es-MX" sz="3600" dirty="0"/>
                    </a:p>
                    <a:p>
                      <a:pPr algn="ctr"/>
                      <a:r>
                        <a:rPr lang="es-MX" sz="3600" dirty="0" err="1"/>
                        <a:t>Simbolo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2400412">
                <a:tc>
                  <a:txBody>
                    <a:bodyPr/>
                    <a:lstStyle/>
                    <a:p>
                      <a:r>
                        <a:rPr lang="es-MX" dirty="0" err="1"/>
                        <a:t>trebol</a:t>
                      </a:r>
                      <a:endParaRPr lang="es-MX" dirty="0"/>
                    </a:p>
                    <a:p>
                      <a:r>
                        <a:rPr lang="es-MX" dirty="0"/>
                        <a:t>picas</a:t>
                      </a:r>
                    </a:p>
                    <a:p>
                      <a:r>
                        <a:rPr lang="es-MX" dirty="0" err="1"/>
                        <a:t>corazon</a:t>
                      </a:r>
                      <a:endParaRPr lang="es-MX" dirty="0"/>
                    </a:p>
                    <a:p>
                      <a:r>
                        <a:rPr lang="es-MX" dirty="0"/>
                        <a:t>diamante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263C1D3-A4A3-7C2E-5D5C-E85B9573E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02244"/>
              </p:ext>
            </p:extLst>
          </p:nvPr>
        </p:nvGraphicFramePr>
        <p:xfrm>
          <a:off x="4719498" y="663761"/>
          <a:ext cx="3301557" cy="470338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01557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384880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Enumeracion</a:t>
                      </a:r>
                      <a:endParaRPr lang="es-MX" sz="3600" dirty="0"/>
                    </a:p>
                    <a:p>
                      <a:pPr algn="ctr"/>
                      <a:r>
                        <a:rPr lang="es-MX" sz="3600" dirty="0" err="1"/>
                        <a:t>ValorCarta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(1),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(2),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(3),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CUATRO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(4),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CINCO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(5),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SEIS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(6),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SIETE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(7),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OCHO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(8),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NUEVE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(9),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DIEZ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(10),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JOTAS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(11),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REINA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(12),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REY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(13);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valorCarta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1777309">
                <a:tc>
                  <a:txBody>
                    <a:bodyPr/>
                    <a:lstStyle/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ValorCarta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valor) </a:t>
                      </a:r>
                    </a:p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getNumeroEnteroCarta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9A3A847-34DA-17CF-0B68-AE4DB2B98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52034"/>
              </p:ext>
            </p:extLst>
          </p:nvPr>
        </p:nvGraphicFramePr>
        <p:xfrm>
          <a:off x="8407154" y="663760"/>
          <a:ext cx="3464010" cy="305746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464010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384880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CartasPoker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Simbolo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simbolo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ValorCarta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valorCarta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1777309">
                <a:tc>
                  <a:txBody>
                    <a:bodyPr/>
                    <a:lstStyle/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CartasPoker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ValorCarta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valorCarta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Simbolo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simbolo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Simbolo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getSimbolo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ValorCarta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getValorCarta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	</a:t>
                      </a:r>
                    </a:p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19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02A7AD9-AE87-6161-8A4F-193F067A77BF}"/>
              </a:ext>
            </a:extLst>
          </p:cNvPr>
          <p:cNvGraphicFramePr>
            <a:graphicFrameLocks noGrp="1"/>
          </p:cNvGraphicFramePr>
          <p:nvPr/>
        </p:nvGraphicFramePr>
        <p:xfrm>
          <a:off x="2148190" y="-2225385"/>
          <a:ext cx="1403658" cy="203241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658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Nombre de clase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Atributos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4428B13-D81A-A324-D117-0C32E4394743}"/>
              </a:ext>
            </a:extLst>
          </p:cNvPr>
          <p:cNvGraphicFramePr>
            <a:graphicFrameLocks noGrp="1"/>
          </p:cNvGraphicFramePr>
          <p:nvPr/>
        </p:nvGraphicFramePr>
        <p:xfrm>
          <a:off x="5545664" y="663761"/>
          <a:ext cx="3301557" cy="3291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01557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384880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BarajaPoker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23103"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  <a:r>
                        <a:rPr lang="es-MX" dirty="0" err="1"/>
                        <a:t>ArrayList</a:t>
                      </a:r>
                      <a:r>
                        <a:rPr lang="es-MX" dirty="0"/>
                        <a:t>&lt;</a:t>
                      </a:r>
                      <a:r>
                        <a:rPr lang="es-MX" dirty="0" err="1"/>
                        <a:t>CartasPoker</a:t>
                      </a:r>
                      <a:r>
                        <a:rPr lang="es-MX" dirty="0"/>
                        <a:t>&gt; baraja</a:t>
                      </a:r>
                    </a:p>
                    <a:p>
                      <a:r>
                        <a:rPr lang="es-MX" dirty="0"/>
                        <a:t>-</a:t>
                      </a:r>
                      <a:r>
                        <a:rPr lang="es-MX" dirty="0" err="1"/>
                        <a:t>numeroDecks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1777309">
                <a:tc>
                  <a:txBody>
                    <a:bodyPr/>
                    <a:lstStyle/>
                    <a:p>
                      <a:r>
                        <a:rPr lang="es-MX" dirty="0"/>
                        <a:t>+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empezarMazo</a:t>
                      </a:r>
                      <a:r>
                        <a:rPr lang="es-MX" dirty="0"/>
                        <a:t>()</a:t>
                      </a:r>
                    </a:p>
                    <a:p>
                      <a:r>
                        <a:rPr lang="es-MX" dirty="0"/>
                        <a:t>-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crearMazo</a:t>
                      </a:r>
                      <a:r>
                        <a:rPr lang="es-MX" dirty="0"/>
                        <a:t>()</a:t>
                      </a:r>
                    </a:p>
                    <a:p>
                      <a:r>
                        <a:rPr lang="es-MX" dirty="0"/>
                        <a:t>+</a:t>
                      </a:r>
                      <a:r>
                        <a:rPr lang="es-MX" dirty="0" err="1"/>
                        <a:t>String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toString</a:t>
                      </a:r>
                      <a:r>
                        <a:rPr lang="es-MX" dirty="0"/>
                        <a:t>()</a:t>
                      </a:r>
                    </a:p>
                    <a:p>
                      <a:r>
                        <a:rPr lang="es-MX" dirty="0"/>
                        <a:t>+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barajar()</a:t>
                      </a:r>
                    </a:p>
                    <a:p>
                      <a:r>
                        <a:rPr lang="es-MX" dirty="0"/>
                        <a:t>+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cortar()</a:t>
                      </a:r>
                    </a:p>
                    <a:p>
                      <a:r>
                        <a:rPr lang="es-MX" dirty="0"/>
                        <a:t>+</a:t>
                      </a:r>
                      <a:r>
                        <a:rPr lang="es-MX" dirty="0" err="1"/>
                        <a:t>CartasPoker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SacarCarta</a:t>
                      </a:r>
                      <a:r>
                        <a:rPr lang="es-MX" dirty="0"/>
                        <a:t>()</a:t>
                      </a:r>
                    </a:p>
                    <a:p>
                      <a:r>
                        <a:rPr lang="es-MX" dirty="0"/>
                        <a:t>+</a:t>
                      </a:r>
                      <a:r>
                        <a:rPr lang="es-MX" dirty="0" err="1"/>
                        <a:t>String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mostrarCartaTope</a:t>
                      </a:r>
                      <a:r>
                        <a:rPr lang="es-MX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9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54D0706-AF7E-6639-1791-C11D10992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21853"/>
              </p:ext>
            </p:extLst>
          </p:nvPr>
        </p:nvGraphicFramePr>
        <p:xfrm>
          <a:off x="201849" y="97655"/>
          <a:ext cx="9288380" cy="58258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288380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17160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/>
                        <a:t>Jugador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1802536">
                <a:tc>
                  <a:txBody>
                    <a:bodyPr/>
                    <a:lstStyle/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nombre</a:t>
                      </a:r>
                    </a:p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numeroFichas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estadoEnJuego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CartasPoker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cartas </a:t>
                      </a:r>
                    </a:p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montoAApostar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estadoFinalRonda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2849938"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+Jugador(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nombre,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numeroFichas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;    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getEstadoFinalRonda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setEstadoFinalRonda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estadoFinalRonda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   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getMontoAApostar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setMontoAApostar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montoAApostar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  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getNumeroDeCartasEnMano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getEstadoEnJuego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   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setEstadoEnJuego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estadoEnJuego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retirarCartas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getNumeroFichas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  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darNumeroFichas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numeroFichas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CartasPoker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getCartas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pos)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setCartas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CartasPoker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cartas)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tomarCarta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CartasPoker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carta)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getNombre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manoJugador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valorDeSusCartasEnBJ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1E5874B-AD06-CAE8-F3BB-8D79408FDCA6}"/>
              </a:ext>
            </a:extLst>
          </p:cNvPr>
          <p:cNvGraphicFramePr>
            <a:graphicFrameLocks noGrp="1"/>
          </p:cNvGraphicFramePr>
          <p:nvPr/>
        </p:nvGraphicFramePr>
        <p:xfrm>
          <a:off x="2148190" y="-2225385"/>
          <a:ext cx="1403658" cy="203241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658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Nombre de clase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Atributos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64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54D0706-AF7E-6639-1791-C11D10992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92316"/>
              </p:ext>
            </p:extLst>
          </p:nvPr>
        </p:nvGraphicFramePr>
        <p:xfrm>
          <a:off x="3743728" y="3880009"/>
          <a:ext cx="2793041" cy="224340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93041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17160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/>
                        <a:t>Crupier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91569">
                <a:tc>
                  <a:txBody>
                    <a:bodyPr/>
                    <a:lstStyle/>
                    <a:p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911753"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cartaCrupier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1E5874B-AD06-CAE8-F3BB-8D79408FDCA6}"/>
              </a:ext>
            </a:extLst>
          </p:cNvPr>
          <p:cNvGraphicFramePr>
            <a:graphicFrameLocks noGrp="1"/>
          </p:cNvGraphicFramePr>
          <p:nvPr/>
        </p:nvGraphicFramePr>
        <p:xfrm>
          <a:off x="2148190" y="-2225385"/>
          <a:ext cx="1403658" cy="203241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658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Nombre de clase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Atributos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D67301F-D148-E911-6C14-4154C1064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42364"/>
              </p:ext>
            </p:extLst>
          </p:nvPr>
        </p:nvGraphicFramePr>
        <p:xfrm>
          <a:off x="1065085" y="438122"/>
          <a:ext cx="2793041" cy="224340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93041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17160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/>
                        <a:t>Jugador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91569">
                <a:tc>
                  <a:txBody>
                    <a:bodyPr/>
                    <a:lstStyle/>
                    <a:p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911753">
                <a:tc>
                  <a:txBody>
                    <a:bodyPr/>
                    <a:lstStyle/>
                    <a:p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F65EBBA-8FAC-C5A7-3668-DEFA50B80C11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2461605" y="2681524"/>
            <a:ext cx="2678643" cy="1198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4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54D0706-AF7E-6639-1791-C11D10992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0304"/>
              </p:ext>
            </p:extLst>
          </p:nvPr>
        </p:nvGraphicFramePr>
        <p:xfrm>
          <a:off x="273960" y="85494"/>
          <a:ext cx="10843218" cy="5486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43218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17160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BlackJack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852626"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final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gana = "gana", empate = "empate", pierde = "pierde",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apostadoBJ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apostadoBJ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Scanner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Scanner(System.in);//Leer datos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&lt;Jugador&gt;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listaJugadores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-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BarajaPoker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barajaPoker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- Crupier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crupier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28499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BlackJack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&lt;Jugador&gt;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listaJugadores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BarajaPoker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barajaPoker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Crupier crupier)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anadirJugadorNuevo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borrarJugador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verJugadores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nombreRepetido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nombre);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retirarJugadoresSinDinero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anadirDineroJugador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menuJugarBJ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rondaMesa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asegurarApuestaJugadorACrupierBJ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faseApuestasIniciales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entregarCartasJugadores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limpiarJugadores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turnoJugadores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cantidadInicialApostada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(Jugador j);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interfazJugador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(Jugador j);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opcionesDeJugador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(Jugador j)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espera();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sigueTurnoJugador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(Jugador j);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tomarUnaCarta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(Jugador j)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turnoDeUnJugador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(Jugador j,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posicion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crupierPuedeTenerBlackJack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manoDemasJugadores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posicionI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turnoCupier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condicionBlackJack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(Jugador j) 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condicionJugadorV_D_E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(Jugador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jActual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condicionesDeEmpate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(Jugador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jActual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entregaFichasJugadorV_D_E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Jugador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jActual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verGanadores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; -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tablaFinal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numeroCrupier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+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cerrarScanner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1E5874B-AD06-CAE8-F3BB-8D79408FD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4507"/>
              </p:ext>
            </p:extLst>
          </p:nvPr>
        </p:nvGraphicFramePr>
        <p:xfrm>
          <a:off x="2148190" y="-2225385"/>
          <a:ext cx="1403658" cy="203241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658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Nombre de clase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Atributos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74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54D0706-AF7E-6639-1791-C11D10992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02475"/>
              </p:ext>
            </p:extLst>
          </p:nvPr>
        </p:nvGraphicFramePr>
        <p:xfrm>
          <a:off x="1364824" y="398238"/>
          <a:ext cx="9288380" cy="317058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288380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17160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MainMesa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70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Scanner </a:t>
                      </a:r>
                      <a:r>
                        <a:rPr lang="es-MX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Scanner(System.</a:t>
                      </a:r>
                      <a:r>
                        <a:rPr lang="es-MX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);//Leer </a:t>
                      </a:r>
                      <a:r>
                        <a:rPr lang="es-MX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BarajaPoker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barajaNueva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MX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Crupier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crupierNuevo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Jugador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jugadorNuevo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numero)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&lt;Jugador&gt;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listaJugadores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BlackJack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mesaNuevaBJ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void main() </a:t>
                      </a:r>
                      <a:endParaRPr lang="es-MX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1E5874B-AD06-CAE8-F3BB-8D79408FDCA6}"/>
              </a:ext>
            </a:extLst>
          </p:cNvPr>
          <p:cNvGraphicFramePr>
            <a:graphicFrameLocks noGrp="1"/>
          </p:cNvGraphicFramePr>
          <p:nvPr/>
        </p:nvGraphicFramePr>
        <p:xfrm>
          <a:off x="2148190" y="-2225385"/>
          <a:ext cx="1403658" cy="203241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658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Nombre de clase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Atributos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9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02A7AD9-AE87-6161-8A4F-193F067A77BF}"/>
              </a:ext>
            </a:extLst>
          </p:cNvPr>
          <p:cNvGraphicFramePr>
            <a:graphicFrameLocks noGrp="1"/>
          </p:cNvGraphicFramePr>
          <p:nvPr/>
        </p:nvGraphicFramePr>
        <p:xfrm>
          <a:off x="2148190" y="-2225385"/>
          <a:ext cx="1403658" cy="203241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658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Nombre de clase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Atributos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924CD32-5765-F3BD-5F76-53A5D2357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49634"/>
              </p:ext>
            </p:extLst>
          </p:nvPr>
        </p:nvGraphicFramePr>
        <p:xfrm>
          <a:off x="261953" y="3829703"/>
          <a:ext cx="2245895" cy="20277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45895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394553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ValorCarta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5882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79942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EDEC80C-4426-E097-3A75-595F9B356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87750"/>
              </p:ext>
            </p:extLst>
          </p:nvPr>
        </p:nvGraphicFramePr>
        <p:xfrm>
          <a:off x="1488798" y="655400"/>
          <a:ext cx="2528385" cy="22387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28385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429089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CartasPoker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731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8673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354DA05-BC40-E29E-CC89-38229CFBC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05146"/>
              </p:ext>
            </p:extLst>
          </p:nvPr>
        </p:nvGraphicFramePr>
        <p:xfrm>
          <a:off x="2752991" y="3829703"/>
          <a:ext cx="2245895" cy="20277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45895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394553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Simbolo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5882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79942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CB8B2F3-1CB6-25B9-063A-78DEB113E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0662"/>
              </p:ext>
            </p:extLst>
          </p:nvPr>
        </p:nvGraphicFramePr>
        <p:xfrm>
          <a:off x="5059616" y="655400"/>
          <a:ext cx="2528385" cy="22387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28385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429089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BarajaPoker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731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8673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3326DFC-1C01-5DA4-FB03-0FA5681C5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85647"/>
              </p:ext>
            </p:extLst>
          </p:nvPr>
        </p:nvGraphicFramePr>
        <p:xfrm>
          <a:off x="8543032" y="773711"/>
          <a:ext cx="2245895" cy="20277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45895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394553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BlackJack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5882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79942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51EB7C4-E9C4-0494-0664-D461094AE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06907"/>
              </p:ext>
            </p:extLst>
          </p:nvPr>
        </p:nvGraphicFramePr>
        <p:xfrm>
          <a:off x="12791272" y="762412"/>
          <a:ext cx="2285999" cy="22387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429089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/>
                        <a:t>Jugador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731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8673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10A70CD-DE39-DB77-F734-733EB243D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40264"/>
              </p:ext>
            </p:extLst>
          </p:nvPr>
        </p:nvGraphicFramePr>
        <p:xfrm>
          <a:off x="12791272" y="3345496"/>
          <a:ext cx="2285999" cy="22387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429089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MainMesa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731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8673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A836BD5-1AFD-39A0-1DC2-6320FD3D4BCB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1384900" y="2894136"/>
            <a:ext cx="1368090" cy="9355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D358A88-2D9B-BD40-A6D0-A5056CDAE4FA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H="1" flipV="1">
            <a:off x="2752990" y="2894136"/>
            <a:ext cx="1122948" cy="9355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a de flujo: decisión 18">
            <a:extLst>
              <a:ext uri="{FF2B5EF4-FFF2-40B4-BE49-F238E27FC236}">
                <a16:creationId xmlns:a16="http://schemas.microsoft.com/office/drawing/2014/main" id="{D8F5BFB0-5144-3A48-E4DC-7197F6FCA781}"/>
              </a:ext>
            </a:extLst>
          </p:cNvPr>
          <p:cNvSpPr/>
          <p:nvPr/>
        </p:nvSpPr>
        <p:spPr>
          <a:xfrm rot="1733222">
            <a:off x="2731055" y="2845700"/>
            <a:ext cx="350381" cy="3108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6C9114AC-1B4E-1BD8-C99D-17DA4D4D84C1}"/>
              </a:ext>
            </a:extLst>
          </p:cNvPr>
          <p:cNvSpPr/>
          <p:nvPr/>
        </p:nvSpPr>
        <p:spPr>
          <a:xfrm rot="1733222">
            <a:off x="2464952" y="2878096"/>
            <a:ext cx="350381" cy="3108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66489BC-477C-73D0-9260-66B2A1FDADA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17183" y="1774768"/>
            <a:ext cx="1042433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0BC2BEE-6371-EE2B-BAB7-B815B256D8A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588001" y="1774768"/>
            <a:ext cx="955031" cy="12815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0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02A7AD9-AE87-6161-8A4F-193F067A77BF}"/>
              </a:ext>
            </a:extLst>
          </p:cNvPr>
          <p:cNvGraphicFramePr>
            <a:graphicFrameLocks noGrp="1"/>
          </p:cNvGraphicFramePr>
          <p:nvPr/>
        </p:nvGraphicFramePr>
        <p:xfrm>
          <a:off x="2148190" y="-2225385"/>
          <a:ext cx="1403658" cy="203241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658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Nombre de clase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Atributos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677471">
                <a:tc>
                  <a:txBody>
                    <a:bodyPr/>
                    <a:lstStyle/>
                    <a:p>
                      <a:r>
                        <a:rPr lang="es-MX" dirty="0"/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3326DFC-1C01-5DA4-FB03-0FA5681C5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10361"/>
              </p:ext>
            </p:extLst>
          </p:nvPr>
        </p:nvGraphicFramePr>
        <p:xfrm>
          <a:off x="5980976" y="1708711"/>
          <a:ext cx="2245895" cy="20277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45895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394553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BlackJack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5882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79942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51EB7C4-E9C4-0494-0664-D461094AE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85385"/>
              </p:ext>
            </p:extLst>
          </p:nvPr>
        </p:nvGraphicFramePr>
        <p:xfrm>
          <a:off x="2802079" y="393831"/>
          <a:ext cx="2285999" cy="22387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429089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/>
                        <a:t>Jugador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731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8673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8BE10E0-4F1C-3EF8-A692-3FD986BF3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68340"/>
              </p:ext>
            </p:extLst>
          </p:nvPr>
        </p:nvGraphicFramePr>
        <p:xfrm>
          <a:off x="166423" y="2443873"/>
          <a:ext cx="2245895" cy="20277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45895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394553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/>
                        <a:t>Crupier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5882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79942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10A70CD-DE39-DB77-F734-733EB243D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90998"/>
              </p:ext>
            </p:extLst>
          </p:nvPr>
        </p:nvGraphicFramePr>
        <p:xfrm>
          <a:off x="3694977" y="4225434"/>
          <a:ext cx="2285999" cy="22387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934253686"/>
                    </a:ext>
                  </a:extLst>
                </a:gridCol>
              </a:tblGrid>
              <a:tr h="429089">
                <a:tc>
                  <a:txBody>
                    <a:bodyPr/>
                    <a:lstStyle/>
                    <a:p>
                      <a:pPr algn="ctr"/>
                      <a:r>
                        <a:rPr lang="es-MX" sz="3600" dirty="0" err="1"/>
                        <a:t>MainMesa</a:t>
                      </a:r>
                      <a:endParaRPr lang="es-MX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62009"/>
                  </a:ext>
                </a:extLst>
              </a:tr>
              <a:tr h="731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15683"/>
                  </a:ext>
                </a:extLst>
              </a:tr>
              <a:tr h="86739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29274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02755B3-3855-823C-4052-2701922609D0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flipV="1">
            <a:off x="1289370" y="1513199"/>
            <a:ext cx="1512709" cy="930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70512849-5CAE-CAFB-8A74-69CA061497D5}"/>
              </a:ext>
            </a:extLst>
          </p:cNvPr>
          <p:cNvSpPr/>
          <p:nvPr/>
        </p:nvSpPr>
        <p:spPr>
          <a:xfrm rot="3882101">
            <a:off x="2548967" y="1483305"/>
            <a:ext cx="229566" cy="25618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D94A929-BCF3-05A7-17C9-A23E408679F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98890" y="2722583"/>
            <a:ext cx="3482086" cy="83024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ED1DFC1-BF76-CA66-7ADB-B4C000C69FC1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5088078" y="1513199"/>
            <a:ext cx="2015845" cy="19551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3423927-F3A7-033E-0178-3738E714826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289370" y="4471618"/>
            <a:ext cx="2405607" cy="101387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C0FF6A2-EAF3-F230-F5ED-D9BA50AB3AB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945078" y="2632567"/>
            <a:ext cx="892898" cy="159286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AA82ACB-9FEB-895E-A8BA-FB7B5DFD32C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80975" y="3736456"/>
            <a:ext cx="1122948" cy="174903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506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637</Words>
  <Application>Microsoft Office PowerPoint</Application>
  <PresentationFormat>Panorámica</PresentationFormat>
  <Paragraphs>113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2do. proyecto Juego de cartas BlackJack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juego de la vida </dc:title>
  <dc:creator>ALDAIR GONZALEZ ROBLES</dc:creator>
  <cp:lastModifiedBy>ALDAIR GONZALEZ ROBLES</cp:lastModifiedBy>
  <cp:revision>8</cp:revision>
  <dcterms:created xsi:type="dcterms:W3CDTF">2023-09-20T17:19:49Z</dcterms:created>
  <dcterms:modified xsi:type="dcterms:W3CDTF">2023-10-03T02:19:44Z</dcterms:modified>
</cp:coreProperties>
</file>