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EE41-FC8E-43FF-9B98-F18C1A26E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FFDC7-31A2-48A7-871F-14FD4B588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DC52-9ED9-4F42-A234-DE823A30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2B29-17C7-433C-8FE7-595FB57C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BD5A-385F-4216-8959-89D95814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67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8A61-03A0-4B8E-A628-12EB36C3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43785-B4D7-4C13-BA4B-41A23BF6B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7ED0-5D60-425B-9A3C-B876D7DD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6A87F-55F2-4B57-AC43-FC5C2568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EF7D-6468-4EEA-B2D3-DD04F1FD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EB674-26A1-4538-9B21-B426BBF65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396BB-521D-42D1-A66E-00E9172A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1C1F-7DE9-4631-A7CA-7052338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8B2E-F767-45CB-9655-A12F1F67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3917-B48E-45A4-9B50-5D9CD0FA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0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ECA1-5CB9-48AC-ACAB-6B395D8A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7570-5898-4F0F-88FA-26879F97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4115-E4AC-4BCA-854F-5EC670A5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D9E9-153D-4446-AAE4-6471A672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73C0-02DA-4365-BE49-64D366FC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92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F814-DB51-49E2-8FC7-A1E8B70D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A8615-E2FD-4ECC-B0DF-8B42944B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9E53-5D76-4099-9FD7-F17B9C6F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96DF-435A-4A59-B5D2-DBEAFD05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2BAA-12B0-4B7C-9D8F-93D2DA8D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4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29BB-5054-4D04-B454-761EA2A0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C9A3-B321-418C-ABFF-30BE9C1AF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2B551-84DD-4C0E-A7BE-B3E771091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3FD1E-3A0F-4BF1-A837-2A180EA9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8F1A-62B1-4034-87A7-DE7C18A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ACA1-6161-4EB1-821E-C6DA9AF9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0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ADDC-8F75-424B-92C7-BC090E38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66033-9B99-491F-99C6-7007AC26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4E07F-BDE4-4FB0-BE3E-DE47F296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43E60-4E04-40C6-BE8D-3403E9CD2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4E8E0-8FCF-4927-BE03-B28EA18C4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70D3F-10F9-45CA-83D0-DF68585C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1E628-85AB-433F-9EA9-FC7AA6A8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C6BC-F4E6-4D08-BBCC-082C83A3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73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F0D3-8309-470E-9675-A35E12B2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106E-727B-4D4A-A411-A6E57D03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F0F7F-9F5F-4E71-8AFF-898EAC6A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5B762-3064-4737-BC57-E9C7BE6E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DCA3E-1EFF-4747-972E-F80BC29A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48083-C851-4108-9611-7216A0C9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DB2AC-7F7C-4A20-815D-960F972E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BF3A-769E-49B7-A317-9447A669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FC6E-419B-4590-BCAD-84AB4822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D3A4E-2368-47DD-8E3A-3C2667D6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252E-DA71-4262-B294-957A3E37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7B9A-FE7E-4296-AC33-CB5BAF77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004D-2384-4EC2-9EFD-0637A723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AA33-30F1-4E78-B132-FC8FE8A3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A08C2-B653-40FB-A954-1BCD9F3CB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2951B-A8E6-404C-8F36-0BD9A4A8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40E5-32B4-4CBA-A8DE-FB884533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C1C61-0DAA-4523-9822-2454AE17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D86F-8930-43F3-8429-70DC0931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9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66AD6-213F-42FF-B6D1-36962174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2F08-A0F0-4728-8314-AEEAE58E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4481-6288-4AD5-AE91-79E4B44A8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A723-8475-42A4-B38C-5172B76BF34D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5940-6898-446E-BAB6-74B5B60D0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7C64-901D-4FAD-B0CB-66638C5F8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66FB-E66A-4262-B9D4-65DB2EA79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5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D13-F097-422E-9A55-57FE3360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185" y="386393"/>
            <a:ext cx="8197629" cy="503292"/>
          </a:xfrm>
        </p:spPr>
        <p:txBody>
          <a:bodyPr>
            <a:noAutofit/>
          </a:bodyPr>
          <a:lstStyle/>
          <a:p>
            <a:r>
              <a:rPr lang="en-GB" sz="3200" dirty="0"/>
              <a:t>Crude Oil prices vs BP shares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812C-9DB1-4E7C-891E-C50D7009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E512B-CC90-4613-9FF1-3D2E5828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D13-F097-422E-9A55-57FE3360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185" y="386393"/>
            <a:ext cx="8197629" cy="503292"/>
          </a:xfrm>
        </p:spPr>
        <p:txBody>
          <a:bodyPr>
            <a:noAutofit/>
          </a:bodyPr>
          <a:lstStyle/>
          <a:p>
            <a:r>
              <a:rPr lang="en-GB" sz="3200" dirty="0"/>
              <a:t>Crude Oil prices vs Chevron shares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812C-9DB1-4E7C-891E-C50D7009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E512B-CC90-4613-9FF1-3D2E5828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1AA78-AB38-4446-AE96-0C076BF44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86248"/>
            <a:ext cx="10287000" cy="5671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26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D13-F097-422E-9A55-57FE3360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185" y="386393"/>
            <a:ext cx="8197629" cy="503292"/>
          </a:xfrm>
        </p:spPr>
        <p:txBody>
          <a:bodyPr>
            <a:noAutofit/>
          </a:bodyPr>
          <a:lstStyle/>
          <a:p>
            <a:r>
              <a:rPr lang="en-GB" sz="3200" dirty="0"/>
              <a:t>Crude Oil prices vs Shell shares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812C-9DB1-4E7C-891E-C50D7009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E512B-CC90-4613-9FF1-3D2E5828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6ED47F-BEC5-4106-B946-F48A56BFF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49178"/>
            <a:ext cx="10287000" cy="57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D13-F097-422E-9A55-57FE3360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185" y="386393"/>
            <a:ext cx="8197629" cy="503292"/>
          </a:xfrm>
        </p:spPr>
        <p:txBody>
          <a:bodyPr>
            <a:noAutofit/>
          </a:bodyPr>
          <a:lstStyle/>
          <a:p>
            <a:r>
              <a:rPr lang="en-GB" sz="3200" dirty="0"/>
              <a:t>Crude Oil prices vs </a:t>
            </a:r>
            <a:r>
              <a:rPr lang="en-GB" sz="3200" dirty="0" err="1"/>
              <a:t>Petrochina</a:t>
            </a:r>
            <a:r>
              <a:rPr lang="en-GB" sz="3200" dirty="0"/>
              <a:t> shares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812C-9DB1-4E7C-891E-C50D7009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E512B-CC90-4613-9FF1-3D2E5828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DF658-8C2D-4FE9-8BFC-C821AAD48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D13-F097-422E-9A55-57FE3360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185" y="386393"/>
            <a:ext cx="8197629" cy="503292"/>
          </a:xfrm>
        </p:spPr>
        <p:txBody>
          <a:bodyPr>
            <a:noAutofit/>
          </a:bodyPr>
          <a:lstStyle/>
          <a:p>
            <a:r>
              <a:rPr lang="en-GB" sz="3200" dirty="0"/>
              <a:t>Crude Oil prices vs Mobil shares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812C-9DB1-4E7C-891E-C50D7009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E512B-CC90-4613-9FF1-3D2E5828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8DD72-5B97-4F57-BEC0-4D3220D52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8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D13-F097-422E-9A55-57FE3360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185" y="386393"/>
            <a:ext cx="8197629" cy="503292"/>
          </a:xfrm>
        </p:spPr>
        <p:txBody>
          <a:bodyPr>
            <a:noAutofit/>
          </a:bodyPr>
          <a:lstStyle/>
          <a:p>
            <a:r>
              <a:rPr lang="en-GB" sz="3200" dirty="0"/>
              <a:t>Crude Oil prices vs Schlumberger shares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812C-9DB1-4E7C-891E-C50D7009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E512B-CC90-4613-9FF1-3D2E5828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686FAD-E6D7-42DD-AC90-1504B0D7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75038"/>
            <a:ext cx="10287000" cy="57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3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D13-F097-422E-9A55-57FE3360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185" y="386393"/>
            <a:ext cx="8197629" cy="503292"/>
          </a:xfrm>
        </p:spPr>
        <p:txBody>
          <a:bodyPr>
            <a:noAutofit/>
          </a:bodyPr>
          <a:lstStyle/>
          <a:p>
            <a:r>
              <a:rPr lang="en-GB" sz="3200" dirty="0"/>
              <a:t>Crude Oil prices vs Total shares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812C-9DB1-4E7C-891E-C50D7009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E512B-CC90-4613-9FF1-3D2E5828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785D2-5ED2-4B27-B684-738EEC217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63826"/>
            <a:ext cx="10287000" cy="58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4752-FD7B-4EA9-8F50-1617A1CE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Deductions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A16E-2F15-43CA-BF4A-1ABB678A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39"/>
            <a:ext cx="10515600" cy="4486275"/>
          </a:xfrm>
        </p:spPr>
        <p:txBody>
          <a:bodyPr>
            <a:normAutofit/>
          </a:bodyPr>
          <a:lstStyle/>
          <a:p>
            <a:r>
              <a:rPr lang="en-GB" dirty="0"/>
              <a:t> BP shares fell from mid Feb to mid March and rose a little in mid March but didn’t go back to its previous height. This coincided with the initial fall in crude prices.</a:t>
            </a:r>
          </a:p>
          <a:p>
            <a:r>
              <a:rPr lang="en-GB" dirty="0"/>
              <a:t>Chevron shares fell from early Jan to mid March and rose a little in mid March but didn’t go back to its previous height.</a:t>
            </a:r>
          </a:p>
          <a:p>
            <a:r>
              <a:rPr lang="en-GB" dirty="0"/>
              <a:t>Shell shares closely mirrors crude oil prices till mid March when it rises a little and approximately stabilises.</a:t>
            </a:r>
          </a:p>
          <a:p>
            <a:r>
              <a:rPr lang="en-GB" dirty="0"/>
              <a:t>General trend for the shares is to fall till mid March and rise a little and approximately stabilise for all companies except Schlumberger.</a:t>
            </a:r>
          </a:p>
          <a:p>
            <a:r>
              <a:rPr lang="en-GB" dirty="0"/>
              <a:t>The shares don’t go back to their previous highs after </a:t>
            </a:r>
            <a:r>
              <a:rPr lang="en-GB"/>
              <a:t>the fall.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86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Crude Oil prices vs BP shares</vt:lpstr>
      <vt:lpstr>Crude Oil prices vs Chevron shares</vt:lpstr>
      <vt:lpstr>Crude Oil prices vs Shell shares</vt:lpstr>
      <vt:lpstr>Crude Oil prices vs Petrochina shares</vt:lpstr>
      <vt:lpstr>Crude Oil prices vs Mobil shares</vt:lpstr>
      <vt:lpstr>Crude Oil prices vs Schlumberger shares</vt:lpstr>
      <vt:lpstr>Crude Oil prices vs Total shares</vt:lpstr>
      <vt:lpstr>Deductions and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prices vs BP shares</dc:title>
  <dc:creator>Oyediran Adewale</dc:creator>
  <cp:lastModifiedBy> </cp:lastModifiedBy>
  <cp:revision>4</cp:revision>
  <dcterms:created xsi:type="dcterms:W3CDTF">2020-12-23T12:08:32Z</dcterms:created>
  <dcterms:modified xsi:type="dcterms:W3CDTF">2020-12-23T12:47:28Z</dcterms:modified>
</cp:coreProperties>
</file>