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0" r:id="rId2"/>
    <p:sldId id="261" r:id="rId3"/>
    <p:sldId id="262" r:id="rId4"/>
    <p:sldId id="263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0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4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834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89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25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3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01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4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8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6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9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289A56-B7BF-4EE2-A684-7373F14AFF3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09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7A428C-CE63-4DC9-8D97-1B119AE1E24A}"/>
              </a:ext>
            </a:extLst>
          </p:cNvPr>
          <p:cNvSpPr txBox="1"/>
          <p:nvPr/>
        </p:nvSpPr>
        <p:spPr>
          <a:xfrm>
            <a:off x="450507" y="2691825"/>
            <a:ext cx="9397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5400" b="1" dirty="0">
                <a:solidFill>
                  <a:schemeClr val="tx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tx1"/>
                </a:solidFill>
                <a:latin typeface="Lato Black" panose="020F0A02020204030203" pitchFamily="34" charset="0"/>
              </a:rPr>
              <a:t>PROBLEM</a:t>
            </a:r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 </a:t>
            </a:r>
            <a:r>
              <a:rPr lang="en-IN" sz="3200" b="1" dirty="0">
                <a:solidFill>
                  <a:schemeClr val="tx1"/>
                </a:solidFill>
                <a:latin typeface="Lato Black" panose="020F0A02020204030203" pitchFamily="34" charset="0"/>
              </a:rPr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</a:t>
            </a:r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 which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tx1"/>
                </a:solidFill>
                <a:latin typeface="Lato Black" panose="020F0A02020204030203" pitchFamily="34" charset="0"/>
              </a:rPr>
              <a:t>PROBLEM</a:t>
            </a:r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 </a:t>
            </a:r>
            <a:r>
              <a:rPr lang="en-IN" sz="3200" b="1" dirty="0">
                <a:solidFill>
                  <a:schemeClr val="tx1"/>
                </a:solidFill>
                <a:latin typeface="Lato Black" panose="020F0A02020204030203" pitchFamily="34" charset="0"/>
              </a:rPr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960338"/>
            <a:ext cx="4981575" cy="323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6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32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2545113"/>
            <a:ext cx="5190126" cy="249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32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tx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(Line/ Area Chart): 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(Bar Chart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(Tree/ Heat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a hierarchical view of how home ownership impacts loan applications and disbursements.</a:t>
            </a: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1DD246-3ED0-45CC-A3DA-A4541F4892F8}"/>
              </a:ext>
            </a:extLst>
          </p:cNvPr>
          <p:cNvSpPr txBox="1"/>
          <p:nvPr/>
        </p:nvSpPr>
        <p:spPr>
          <a:xfrm>
            <a:off x="3794342" y="2828835"/>
            <a:ext cx="4157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7200" b="1" dirty="0">
                <a:solidFill>
                  <a:schemeClr val="tx1"/>
                </a:solidFill>
                <a:latin typeface="Lato Black" panose="020F0A02020204030203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396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Lato Black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Walid Saeed</cp:lastModifiedBy>
  <cp:revision>16</cp:revision>
  <dcterms:created xsi:type="dcterms:W3CDTF">2023-10-07T01:44:58Z</dcterms:created>
  <dcterms:modified xsi:type="dcterms:W3CDTF">2025-08-11T14:09:18Z</dcterms:modified>
</cp:coreProperties>
</file>