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9" r:id="rId2"/>
    <p:sldId id="270" r:id="rId3"/>
    <p:sldId id="262" r:id="rId4"/>
    <p:sldId id="297" r:id="rId5"/>
    <p:sldId id="265" r:id="rId6"/>
    <p:sldId id="296" r:id="rId7"/>
    <p:sldId id="266" r:id="rId8"/>
    <p:sldId id="294" r:id="rId9"/>
  </p:sldIdLst>
  <p:sldSz cx="12192000" cy="6858000"/>
  <p:notesSz cx="6858000" cy="9144000"/>
  <p:embeddedFontLst>
    <p:embeddedFont>
      <p:font typeface="等线" panose="02010600030101010101" pitchFamily="2" charset="-122"/>
      <p:regular r:id="rId10"/>
      <p:bold r:id="rId11"/>
    </p:embeddedFont>
    <p:embeddedFont>
      <p:font typeface="等线 Light" panose="02010600030101010101" pitchFamily="2" charset="-122"/>
      <p:regular r:id="rId1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p15:clr>
            <a:srgbClr val="A4A3A4"/>
          </p15:clr>
        </p15:guide>
        <p15:guide id="2" pos="3840">
          <p15:clr>
            <a:srgbClr val="A4A3A4"/>
          </p15:clr>
        </p15:guide>
        <p15:guide id="3" pos="7242">
          <p15:clr>
            <a:srgbClr val="A4A3A4"/>
          </p15:clr>
        </p15:guide>
        <p15:guide id="4" pos="4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9E9"/>
    <a:srgbClr val="BE2033"/>
    <a:srgbClr val="302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6" d="100"/>
          <a:sy n="86" d="100"/>
        </p:scale>
        <p:origin x="514" y="67"/>
      </p:cViewPr>
      <p:guideLst>
        <p:guide orient="horz" pos="2154"/>
        <p:guide pos="3840"/>
        <p:guide pos="7242"/>
        <p:guide pos="4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0" y="0"/>
            <a:ext cx="6067426" cy="6858000"/>
          </a:xfrm>
          <a:custGeom>
            <a:avLst/>
            <a:gdLst>
              <a:gd name="connsiteX0" fmla="*/ 0 w 6067426"/>
              <a:gd name="connsiteY0" fmla="*/ 0 h 6858000"/>
              <a:gd name="connsiteX1" fmla="*/ 2638426 w 6067426"/>
              <a:gd name="connsiteY1" fmla="*/ 0 h 6858000"/>
              <a:gd name="connsiteX2" fmla="*/ 6067426 w 6067426"/>
              <a:gd name="connsiteY2" fmla="*/ 3429000 h 6858000"/>
              <a:gd name="connsiteX3" fmla="*/ 2638426 w 6067426"/>
              <a:gd name="connsiteY3" fmla="*/ 6858000 h 6858000"/>
              <a:gd name="connsiteX4" fmla="*/ 0 w 606742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7426" h="6858000">
                <a:moveTo>
                  <a:pt x="0" y="0"/>
                </a:moveTo>
                <a:lnTo>
                  <a:pt x="2638426" y="0"/>
                </a:lnTo>
                <a:lnTo>
                  <a:pt x="6067426" y="3429000"/>
                </a:lnTo>
                <a:lnTo>
                  <a:pt x="2638426" y="6858000"/>
                </a:lnTo>
                <a:lnTo>
                  <a:pt x="0" y="6858000"/>
                </a:lnTo>
                <a:close/>
              </a:path>
            </a:pathLst>
          </a:custGeom>
        </p:spPr>
        <p:txBody>
          <a:bodyPr wrap="square">
            <a:noAutofit/>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8676640" y="0"/>
            <a:ext cx="3515360" cy="6858000"/>
          </a:xfrm>
          <a:custGeom>
            <a:avLst/>
            <a:gdLst>
              <a:gd name="connsiteX0" fmla="*/ 0 w 3515360"/>
              <a:gd name="connsiteY0" fmla="*/ 0 h 6858000"/>
              <a:gd name="connsiteX1" fmla="*/ 3515360 w 3515360"/>
              <a:gd name="connsiteY1" fmla="*/ 0 h 6858000"/>
              <a:gd name="connsiteX2" fmla="*/ 3515360 w 3515360"/>
              <a:gd name="connsiteY2" fmla="*/ 6858000 h 6858000"/>
              <a:gd name="connsiteX3" fmla="*/ 0 w 351536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15360" h="6858000">
                <a:moveTo>
                  <a:pt x="0" y="0"/>
                </a:moveTo>
                <a:lnTo>
                  <a:pt x="3515360" y="0"/>
                </a:lnTo>
                <a:lnTo>
                  <a:pt x="3515360" y="6858000"/>
                </a:lnTo>
                <a:lnTo>
                  <a:pt x="0" y="6858000"/>
                </a:ln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695324" y="1491735"/>
            <a:ext cx="5400675" cy="4641108"/>
          </a:xfrm>
          <a:custGeom>
            <a:avLst/>
            <a:gdLst>
              <a:gd name="connsiteX0" fmla="*/ 0 w 5400675"/>
              <a:gd name="connsiteY0" fmla="*/ 0 h 4641108"/>
              <a:gd name="connsiteX1" fmla="*/ 5400675 w 5400675"/>
              <a:gd name="connsiteY1" fmla="*/ 0 h 4641108"/>
              <a:gd name="connsiteX2" fmla="*/ 5400675 w 5400675"/>
              <a:gd name="connsiteY2" fmla="*/ 4641108 h 4641108"/>
              <a:gd name="connsiteX3" fmla="*/ 0 w 5400675"/>
              <a:gd name="connsiteY3" fmla="*/ 4641108 h 4641108"/>
            </a:gdLst>
            <a:ahLst/>
            <a:cxnLst>
              <a:cxn ang="0">
                <a:pos x="connsiteX0" y="connsiteY0"/>
              </a:cxn>
              <a:cxn ang="0">
                <a:pos x="connsiteX1" y="connsiteY1"/>
              </a:cxn>
              <a:cxn ang="0">
                <a:pos x="connsiteX2" y="connsiteY2"/>
              </a:cxn>
              <a:cxn ang="0">
                <a:pos x="connsiteX3" y="connsiteY3"/>
              </a:cxn>
            </a:cxnLst>
            <a:rect l="l" t="t" r="r" b="b"/>
            <a:pathLst>
              <a:path w="5400675" h="4641108">
                <a:moveTo>
                  <a:pt x="0" y="0"/>
                </a:moveTo>
                <a:lnTo>
                  <a:pt x="5400675" y="0"/>
                </a:lnTo>
                <a:lnTo>
                  <a:pt x="5400675" y="4641108"/>
                </a:lnTo>
                <a:lnTo>
                  <a:pt x="0" y="4641108"/>
                </a:ln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B4B64-A3E0-4FAF-BF38-EE9B05E7E789}" type="datetimeFigureOut">
              <a:rPr lang="zh-CN" altLang="en-US" smtClean="0"/>
              <a:t>2022/3/31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A78E1-43B1-4766-BC34-4B90917F034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coolsymbol.com/copy/Black_Centre_White_Star_Symbol_%E2%9C%AC"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1.xml"/><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1.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9" name="稻壳儿春秋广告/盗版必究        原创来源：http://chn.docer.com/works?userid=199329941#!/work_time"/>
          <p:cNvSpPr txBox="1"/>
          <p:nvPr/>
        </p:nvSpPr>
        <p:spPr>
          <a:xfrm>
            <a:off x="6409765" y="1308197"/>
            <a:ext cx="5086910" cy="703398"/>
          </a:xfrm>
          <a:prstGeom prst="rect">
            <a:avLst/>
          </a:prstGeom>
          <a:noFill/>
        </p:spPr>
        <p:txBody>
          <a:bodyPr wrap="square" rtlCol="0">
            <a:spAutoFit/>
          </a:bodyPr>
          <a:lstStyle/>
          <a:p>
            <a:pPr algn="r">
              <a:lnSpc>
                <a:spcPct val="120000"/>
              </a:lnSpc>
            </a:pPr>
            <a:r>
              <a:rPr lang="en-US" altLang="zh-CN" sz="3600" dirty="0" err="1">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HandMade</a:t>
            </a:r>
            <a:r>
              <a:rPr lang="en-US" altLang="zh-CN" sz="36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 Application </a:t>
            </a:r>
          </a:p>
        </p:txBody>
      </p:sp>
      <p:sp>
        <p:nvSpPr>
          <p:cNvPr id="30" name="稻壳儿春秋广告/盗版必究        原创来源：http://chn.docer.com/works?userid=199329941#!/work_time"/>
          <p:cNvSpPr txBox="1"/>
          <p:nvPr/>
        </p:nvSpPr>
        <p:spPr>
          <a:xfrm>
            <a:off x="6965011" y="2879281"/>
            <a:ext cx="4809078" cy="756297"/>
          </a:xfrm>
          <a:prstGeom prst="rect">
            <a:avLst/>
          </a:prstGeom>
          <a:noFill/>
        </p:spPr>
        <p:txBody>
          <a:bodyPr wrap="square" rtlCol="0">
            <a:spAutoFit/>
          </a:bodyPr>
          <a:lstStyle/>
          <a:p>
            <a:pPr>
              <a:lnSpc>
                <a:spcPct val="150000"/>
              </a:lnSpc>
            </a:pPr>
            <a:r>
              <a:rPr lang="en-US" altLang="zh-CN" sz="1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In this form, we will show the change of the Hand Made application</a:t>
            </a:r>
            <a:r>
              <a:rPr lang="ar-EG" altLang="zh-CN" sz="1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و</a:t>
            </a:r>
            <a:r>
              <a:rPr lang="en-US" altLang="zh-CN" sz="10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We will review the methods of profit and development that accrue to the user and also to the developer who displays his products</a:t>
            </a:r>
            <a:r>
              <a:rPr lang="en-US" altLang="zh-CN" sz="1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
            </a:r>
          </a:p>
        </p:txBody>
      </p:sp>
      <p:sp>
        <p:nvSpPr>
          <p:cNvPr id="31" name="稻壳儿春秋广告/盗版必究        原创来源：http://chn.docer.com/works?userid=199329941#!/work_time"/>
          <p:cNvSpPr txBox="1"/>
          <p:nvPr/>
        </p:nvSpPr>
        <p:spPr>
          <a:xfrm>
            <a:off x="6965011" y="1028280"/>
            <a:ext cx="3795053" cy="1200329"/>
          </a:xfrm>
          <a:prstGeom prst="rect">
            <a:avLst/>
          </a:prstGeom>
          <a:noFill/>
        </p:spPr>
        <p:txBody>
          <a:bodyPr wrap="square" rtlCol="0">
            <a:spAutoFit/>
          </a:bodyPr>
          <a:lstStyle/>
          <a:p>
            <a:pPr algn="r"/>
            <a:r>
              <a:rPr lang="en-US" altLang="zh-CN" sz="7200" dirty="0">
                <a:solidFill>
                  <a:srgbClr val="BE2033"/>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 </a:t>
            </a:r>
          </a:p>
        </p:txBody>
      </p:sp>
      <p:pic>
        <p:nvPicPr>
          <p:cNvPr id="4" name="Picture 3">
            <a:extLst>
              <a:ext uri="{FF2B5EF4-FFF2-40B4-BE49-F238E27FC236}">
                <a16:creationId xmlns:a16="http://schemas.microsoft.com/office/drawing/2014/main" id="{EEA5E173-FAC7-48BE-A614-9144A9794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71" y="237870"/>
            <a:ext cx="6293693" cy="65091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稻壳儿春秋广告/盗版必究        原创来源：http://chn.docer.com/works?userid=199329941#!/work_time"/>
          <p:cNvSpPr/>
          <p:nvPr/>
        </p:nvSpPr>
        <p:spPr>
          <a:xfrm>
            <a:off x="252288" y="264795"/>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30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 name="稻壳儿春秋广告/盗版必究        原创来源：http://chn.docer.com/works?userid=199329941#!/work_time"/>
          <p:cNvSpPr/>
          <p:nvPr/>
        </p:nvSpPr>
        <p:spPr>
          <a:xfrm flipV="1">
            <a:off x="252288" y="555308"/>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BE2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5" name="稻壳儿春秋广告/盗版必究        原创来源：http://chn.docer.com/works?userid=199329941#!/work_time"/>
          <p:cNvSpPr txBox="1"/>
          <p:nvPr/>
        </p:nvSpPr>
        <p:spPr>
          <a:xfrm>
            <a:off x="695325" y="387505"/>
            <a:ext cx="2967354" cy="400110"/>
          </a:xfrm>
          <a:prstGeom prst="rect">
            <a:avLst/>
          </a:prstGeom>
          <a:noFill/>
        </p:spPr>
        <p:txBody>
          <a:bodyPr wrap="square" rtlCol="0">
            <a:spAutoFit/>
          </a:bodyPr>
          <a:lstStyle/>
          <a:p>
            <a:r>
              <a:rPr lang="en-US" altLang="zh-CN" sz="2000" dirty="0" err="1">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HandMade</a:t>
            </a:r>
            <a:r>
              <a:rPr lang="en-US" altLang="zh-CN"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 App</a:t>
            </a:r>
          </a:p>
        </p:txBody>
      </p:sp>
      <p:sp>
        <p:nvSpPr>
          <p:cNvPr id="4" name="稻壳儿春秋广告/盗版必究        原创来源：http://chn.docer.com/works?userid=199329941#!/work_time"/>
          <p:cNvSpPr/>
          <p:nvPr/>
        </p:nvSpPr>
        <p:spPr>
          <a:xfrm>
            <a:off x="695325" y="1710546"/>
            <a:ext cx="2722880" cy="1056640"/>
          </a:xfrm>
          <a:prstGeom prst="roundRect">
            <a:avLst>
              <a:gd name="adj" fmla="val 50000"/>
            </a:avLst>
          </a:prstGeom>
          <a:solidFill>
            <a:srgbClr val="BE2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6" name="稻壳儿春秋广告/盗版必究        原创来源：http://chn.docer.com/works?userid=199329941#!/work_time"/>
          <p:cNvSpPr/>
          <p:nvPr/>
        </p:nvSpPr>
        <p:spPr>
          <a:xfrm>
            <a:off x="898525" y="1873106"/>
            <a:ext cx="731520" cy="731520"/>
          </a:xfrm>
          <a:prstGeom prst="ellipse">
            <a:avLst/>
          </a:prstGeom>
          <a:solidFill>
            <a:srgbClr val="E9E9E9"/>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txBox="1"/>
          <p:nvPr/>
        </p:nvSpPr>
        <p:spPr>
          <a:xfrm>
            <a:off x="1640220" y="2054200"/>
            <a:ext cx="1692260" cy="369332"/>
          </a:xfrm>
          <a:prstGeom prst="rect">
            <a:avLst/>
          </a:prstGeom>
          <a:noFill/>
        </p:spPr>
        <p:txBody>
          <a:bodyPr wrap="square" rtlCol="0">
            <a:spAutoFit/>
          </a:bodyPr>
          <a:lstStyle/>
          <a:p>
            <a:r>
              <a:rPr lang="en-US" altLang="zh-CN"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Profit Method</a:t>
            </a:r>
          </a:p>
        </p:txBody>
      </p:sp>
      <p:sp>
        <p:nvSpPr>
          <p:cNvPr id="17" name="稻壳儿春秋广告/盗版必究        原创来源：http://chn.docer.com/works?userid=199329941#!/work_time"/>
          <p:cNvSpPr txBox="1"/>
          <p:nvPr/>
        </p:nvSpPr>
        <p:spPr>
          <a:xfrm>
            <a:off x="3754120" y="1884680"/>
            <a:ext cx="8068945" cy="1166153"/>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profit methods?</a:t>
            </a:r>
          </a:p>
          <a:p>
            <a:pPr>
              <a:lnSpc>
                <a:spcPct val="150000"/>
              </a:lnSpc>
            </a:pPr>
            <a:r>
              <a:rPr lang="en-US" altLang="zh-CN" sz="1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The profit from the application is made through advertisements, as the application addresses many categories, including the category that buys products and the category that wants to search for sources to learn and the other who wants to get places to buy their products.</a:t>
            </a:r>
            <a:endParaRPr lang="zh-CN" altLang="en-US" sz="1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a:xfrm>
            <a:off x="644842" y="3295893"/>
            <a:ext cx="2722880" cy="1056640"/>
          </a:xfrm>
          <a:prstGeom prst="roundRect">
            <a:avLst>
              <a:gd name="adj" fmla="val 50000"/>
            </a:avLst>
          </a:prstGeom>
          <a:solidFill>
            <a:srgbClr val="30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sym typeface="Arial" panose="020B0604020202020204" pitchFamily="34" charset="0"/>
            </a:endParaRPr>
          </a:p>
        </p:txBody>
      </p:sp>
      <p:sp>
        <p:nvSpPr>
          <p:cNvPr id="22" name="稻壳儿春秋广告/盗版必究        原创来源：http://chn.docer.com/works?userid=199329941#!/work_time"/>
          <p:cNvSpPr txBox="1"/>
          <p:nvPr/>
        </p:nvSpPr>
        <p:spPr>
          <a:xfrm>
            <a:off x="1599565" y="3568047"/>
            <a:ext cx="1837662" cy="646331"/>
          </a:xfrm>
          <a:prstGeom prst="rect">
            <a:avLst/>
          </a:prstGeom>
          <a:noFill/>
        </p:spPr>
        <p:txBody>
          <a:bodyPr wrap="square" rtlCol="0">
            <a:spAutoFit/>
          </a:bodyPr>
          <a:lstStyle/>
          <a:p>
            <a:r>
              <a:rPr lang="en-US" altLang="zh-CN"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Evolution in the application</a:t>
            </a:r>
          </a:p>
        </p:txBody>
      </p:sp>
      <p:sp>
        <p:nvSpPr>
          <p:cNvPr id="23" name="稻壳儿春秋广告/盗版必究        原创来源：http://chn.docer.com/works?userid=199329941#!/work_time"/>
          <p:cNvSpPr txBox="1"/>
          <p:nvPr/>
        </p:nvSpPr>
        <p:spPr>
          <a:xfrm>
            <a:off x="3754120" y="3418840"/>
            <a:ext cx="8133080" cy="612155"/>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Future plan: the application is developing, so that there is a part on which to explain the production of these products in detail, instead of YouTube links, and we can join it with many submerged industries</a:t>
            </a:r>
            <a:endParaRPr lang="zh-CN" altLang="en-US" sz="1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p:nvPr/>
        </p:nvSpPr>
        <p:spPr>
          <a:xfrm>
            <a:off x="710247" y="4837824"/>
            <a:ext cx="2722880" cy="1056640"/>
          </a:xfrm>
          <a:prstGeom prst="roundRect">
            <a:avLst>
              <a:gd name="adj" fmla="val 50000"/>
            </a:avLst>
          </a:prstGeom>
          <a:solidFill>
            <a:srgbClr val="BE2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6" name="稻壳儿春秋广告/盗版必究        原创来源：http://chn.docer.com/works?userid=199329941#!/work_time"/>
          <p:cNvSpPr/>
          <p:nvPr/>
        </p:nvSpPr>
        <p:spPr>
          <a:xfrm>
            <a:off x="770581" y="4941426"/>
            <a:ext cx="731520" cy="731520"/>
          </a:xfrm>
          <a:prstGeom prst="ellipse">
            <a:avLst/>
          </a:prstGeom>
          <a:solidFill>
            <a:srgbClr val="E9E9E9"/>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7" name="稻壳儿春秋广告/盗版必究        原创来源：http://chn.docer.com/works?userid=199329941#!/work_time"/>
          <p:cNvSpPr txBox="1"/>
          <p:nvPr/>
        </p:nvSpPr>
        <p:spPr>
          <a:xfrm>
            <a:off x="1640220" y="5122520"/>
            <a:ext cx="1837662" cy="646331"/>
          </a:xfrm>
          <a:prstGeom prst="rect">
            <a:avLst/>
          </a:prstGeom>
          <a:noFill/>
        </p:spPr>
        <p:txBody>
          <a:bodyPr wrap="square" rtlCol="0">
            <a:spAutoFit/>
          </a:bodyPr>
          <a:lstStyle/>
          <a:p>
            <a:r>
              <a:rPr lang="en-US" altLang="zh-CN"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Recycling and handicrafts</a:t>
            </a:r>
          </a:p>
        </p:txBody>
      </p:sp>
      <p:sp>
        <p:nvSpPr>
          <p:cNvPr id="28" name="稻壳儿春秋广告/盗版必究        原创来源：http://chn.docer.com/works?userid=199329941#!/work_time"/>
          <p:cNvSpPr txBox="1"/>
          <p:nvPr/>
        </p:nvSpPr>
        <p:spPr>
          <a:xfrm>
            <a:off x="3754120" y="4953000"/>
            <a:ext cx="7970520" cy="1443152"/>
          </a:xfrm>
          <a:prstGeom prst="rect">
            <a:avLst/>
          </a:prstGeom>
          <a:noFill/>
        </p:spPr>
        <p:txBody>
          <a:bodyPr wrap="square" rtlCol="0">
            <a:spAutoFit/>
          </a:bodyPr>
          <a:lstStyle/>
          <a:p>
            <a:pPr>
              <a:lnSpc>
                <a:spcPct val="150000"/>
              </a:lnSpc>
            </a:pPr>
            <a:r>
              <a:rPr lang="en-US" altLang="zh-CN" sz="1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It must also be mentioned the general recycling process of tools, as well as the use of simple tools to make distinctive things, an idea that expands with investment, as well as development and intellectual creativity, whether it is the methods of handicraft or the re-manufacturing of simple things.</a:t>
            </a:r>
          </a:p>
          <a:p>
            <a:pPr>
              <a:lnSpc>
                <a:spcPct val="150000"/>
              </a:lnSpc>
            </a:pPr>
            <a:r>
              <a:rPr lang="en-US" altLang="zh-CN" sz="1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Handmade manufacturers may look for customers to sell their products, and on the other hand, customers are looking for those products to buy.</a:t>
            </a:r>
            <a:endParaRPr lang="zh-CN" altLang="en-US" sz="12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9" name="稻壳儿春秋广告/盗版必究        原创来源：http://chn.docer.com/works?userid=199329941#!/work_time"/>
          <p:cNvSpPr/>
          <p:nvPr/>
        </p:nvSpPr>
        <p:spPr>
          <a:xfrm>
            <a:off x="1028463" y="5147454"/>
            <a:ext cx="225647" cy="328706"/>
          </a:xfrm>
          <a:custGeom>
            <a:avLst/>
            <a:gdLst/>
            <a:ahLst/>
            <a:cxnLst>
              <a:cxn ang="0">
                <a:pos x="wd2" y="hd2"/>
              </a:cxn>
              <a:cxn ang="5400000">
                <a:pos x="wd2" y="hd2"/>
              </a:cxn>
              <a:cxn ang="10800000">
                <a:pos x="wd2" y="hd2"/>
              </a:cxn>
              <a:cxn ang="16200000">
                <a:pos x="wd2" y="hd2"/>
              </a:cxn>
            </a:cxnLst>
            <a:rect l="0" t="0" r="r" b="b"/>
            <a:pathLst>
              <a:path w="21600" h="21600" extrusionOk="0">
                <a:moveTo>
                  <a:pt x="11782" y="18900"/>
                </a:moveTo>
                <a:cubicBezTo>
                  <a:pt x="11782" y="20250"/>
                  <a:pt x="11782" y="20250"/>
                  <a:pt x="11782" y="20250"/>
                </a:cubicBezTo>
                <a:cubicBezTo>
                  <a:pt x="12764" y="20250"/>
                  <a:pt x="12764" y="20250"/>
                  <a:pt x="12764" y="20250"/>
                </a:cubicBezTo>
                <a:cubicBezTo>
                  <a:pt x="13255" y="20250"/>
                  <a:pt x="13745" y="20588"/>
                  <a:pt x="13745" y="20925"/>
                </a:cubicBezTo>
                <a:cubicBezTo>
                  <a:pt x="13745" y="21263"/>
                  <a:pt x="13255" y="21600"/>
                  <a:pt x="12764" y="21600"/>
                </a:cubicBezTo>
                <a:cubicBezTo>
                  <a:pt x="11782" y="21600"/>
                  <a:pt x="11782" y="21600"/>
                  <a:pt x="11782" y="21600"/>
                </a:cubicBezTo>
                <a:cubicBezTo>
                  <a:pt x="9818" y="21600"/>
                  <a:pt x="9818" y="21600"/>
                  <a:pt x="9818" y="21600"/>
                </a:cubicBezTo>
                <a:cubicBezTo>
                  <a:pt x="8836" y="21600"/>
                  <a:pt x="8836" y="21600"/>
                  <a:pt x="8836" y="21600"/>
                </a:cubicBezTo>
                <a:cubicBezTo>
                  <a:pt x="8345" y="21600"/>
                  <a:pt x="7855" y="21263"/>
                  <a:pt x="7855" y="20925"/>
                </a:cubicBezTo>
                <a:cubicBezTo>
                  <a:pt x="7855" y="20588"/>
                  <a:pt x="8345" y="20250"/>
                  <a:pt x="8836" y="20250"/>
                </a:cubicBezTo>
                <a:cubicBezTo>
                  <a:pt x="9818" y="20250"/>
                  <a:pt x="9818" y="20250"/>
                  <a:pt x="9818" y="20250"/>
                </a:cubicBezTo>
                <a:cubicBezTo>
                  <a:pt x="9818" y="18900"/>
                  <a:pt x="9818" y="18900"/>
                  <a:pt x="9818" y="18900"/>
                </a:cubicBezTo>
                <a:cubicBezTo>
                  <a:pt x="4909" y="18562"/>
                  <a:pt x="982" y="16031"/>
                  <a:pt x="0" y="12825"/>
                </a:cubicBezTo>
                <a:cubicBezTo>
                  <a:pt x="1964" y="12825"/>
                  <a:pt x="1964" y="12825"/>
                  <a:pt x="1964" y="12825"/>
                </a:cubicBezTo>
                <a:cubicBezTo>
                  <a:pt x="2945" y="15525"/>
                  <a:pt x="6627" y="17550"/>
                  <a:pt x="10800" y="17550"/>
                </a:cubicBezTo>
                <a:cubicBezTo>
                  <a:pt x="14973" y="17550"/>
                  <a:pt x="18655" y="15525"/>
                  <a:pt x="19636" y="12825"/>
                </a:cubicBezTo>
                <a:cubicBezTo>
                  <a:pt x="21600" y="12825"/>
                  <a:pt x="21600" y="12825"/>
                  <a:pt x="21600" y="12825"/>
                </a:cubicBezTo>
                <a:cubicBezTo>
                  <a:pt x="20618" y="16031"/>
                  <a:pt x="16691" y="18562"/>
                  <a:pt x="11782" y="18900"/>
                </a:cubicBezTo>
                <a:close/>
                <a:moveTo>
                  <a:pt x="10800" y="16200"/>
                </a:moveTo>
                <a:cubicBezTo>
                  <a:pt x="7118" y="16200"/>
                  <a:pt x="3927" y="14175"/>
                  <a:pt x="3927" y="11475"/>
                </a:cubicBezTo>
                <a:cubicBezTo>
                  <a:pt x="3927" y="4725"/>
                  <a:pt x="3927" y="4725"/>
                  <a:pt x="3927" y="4725"/>
                </a:cubicBezTo>
                <a:cubicBezTo>
                  <a:pt x="3927" y="2194"/>
                  <a:pt x="7118" y="0"/>
                  <a:pt x="10800" y="0"/>
                </a:cubicBezTo>
                <a:cubicBezTo>
                  <a:pt x="14482" y="0"/>
                  <a:pt x="17673" y="2194"/>
                  <a:pt x="17673" y="4725"/>
                </a:cubicBezTo>
                <a:cubicBezTo>
                  <a:pt x="17673" y="11475"/>
                  <a:pt x="17673" y="11475"/>
                  <a:pt x="17673" y="11475"/>
                </a:cubicBezTo>
                <a:cubicBezTo>
                  <a:pt x="17673" y="14175"/>
                  <a:pt x="14482" y="16200"/>
                  <a:pt x="10800" y="16200"/>
                </a:cubicBezTo>
                <a:close/>
                <a:moveTo>
                  <a:pt x="15709" y="4725"/>
                </a:moveTo>
                <a:cubicBezTo>
                  <a:pt x="15709" y="2869"/>
                  <a:pt x="13500" y="1350"/>
                  <a:pt x="10800" y="1350"/>
                </a:cubicBezTo>
                <a:cubicBezTo>
                  <a:pt x="8100" y="1350"/>
                  <a:pt x="5891" y="2869"/>
                  <a:pt x="5891" y="4725"/>
                </a:cubicBezTo>
                <a:cubicBezTo>
                  <a:pt x="5891" y="11475"/>
                  <a:pt x="5891" y="11475"/>
                  <a:pt x="5891" y="11475"/>
                </a:cubicBezTo>
                <a:cubicBezTo>
                  <a:pt x="5891" y="13331"/>
                  <a:pt x="8100" y="14850"/>
                  <a:pt x="10800" y="14850"/>
                </a:cubicBezTo>
                <a:cubicBezTo>
                  <a:pt x="13500" y="14850"/>
                  <a:pt x="15709" y="13331"/>
                  <a:pt x="15709" y="11475"/>
                </a:cubicBezTo>
                <a:cubicBezTo>
                  <a:pt x="15709" y="4725"/>
                  <a:pt x="15709" y="4725"/>
                  <a:pt x="15709" y="4725"/>
                </a:cubicBezTo>
                <a:close/>
                <a:moveTo>
                  <a:pt x="0" y="12825"/>
                </a:moveTo>
                <a:cubicBezTo>
                  <a:pt x="0" y="12488"/>
                  <a:pt x="491" y="12150"/>
                  <a:pt x="982" y="12150"/>
                </a:cubicBezTo>
                <a:cubicBezTo>
                  <a:pt x="1473" y="12150"/>
                  <a:pt x="1964" y="12488"/>
                  <a:pt x="1964" y="12825"/>
                </a:cubicBezTo>
                <a:cubicBezTo>
                  <a:pt x="736" y="12825"/>
                  <a:pt x="982" y="12825"/>
                  <a:pt x="0" y="12825"/>
                </a:cubicBezTo>
                <a:close/>
                <a:moveTo>
                  <a:pt x="19636" y="12825"/>
                </a:moveTo>
                <a:cubicBezTo>
                  <a:pt x="19636" y="12488"/>
                  <a:pt x="20127" y="12150"/>
                  <a:pt x="20618" y="12150"/>
                </a:cubicBezTo>
                <a:cubicBezTo>
                  <a:pt x="21109" y="12150"/>
                  <a:pt x="21600" y="12488"/>
                  <a:pt x="21600" y="12825"/>
                </a:cubicBezTo>
                <a:cubicBezTo>
                  <a:pt x="20618" y="12825"/>
                  <a:pt x="20618" y="12825"/>
                  <a:pt x="19636" y="12825"/>
                </a:cubicBezTo>
                <a:close/>
              </a:path>
            </a:pathLst>
          </a:custGeom>
          <a:solidFill>
            <a:srgbClr val="302D31"/>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Arial" panose="020B0604020202020204" pitchFamily="34" charset="0"/>
              <a:cs typeface="Arial" panose="020B0604020202020204" pitchFamily="34" charset="0"/>
              <a:sym typeface="Arial" panose="020B0604020202020204" pitchFamily="34" charset="0"/>
            </a:endParaRPr>
          </a:p>
        </p:txBody>
      </p:sp>
      <p:sp>
        <p:nvSpPr>
          <p:cNvPr id="30" name="稻壳儿春秋广告/盗版必究        原创来源：http://chn.docer.com/works?userid=199329941#!/work_time"/>
          <p:cNvSpPr/>
          <p:nvPr/>
        </p:nvSpPr>
        <p:spPr>
          <a:xfrm>
            <a:off x="1085755" y="3722302"/>
            <a:ext cx="328707" cy="327622"/>
          </a:xfrm>
          <a:custGeom>
            <a:avLst/>
            <a:gdLst/>
            <a:ahLst/>
            <a:cxnLst>
              <a:cxn ang="0">
                <a:pos x="wd2" y="hd2"/>
              </a:cxn>
              <a:cxn ang="5400000">
                <a:pos x="wd2" y="hd2"/>
              </a:cxn>
              <a:cxn ang="10800000">
                <a:pos x="wd2" y="hd2"/>
              </a:cxn>
              <a:cxn ang="16200000">
                <a:pos x="wd2" y="hd2"/>
              </a:cxn>
            </a:cxnLst>
            <a:rect l="0" t="0" r="r" b="b"/>
            <a:pathLst>
              <a:path w="21600" h="21600" extrusionOk="0">
                <a:moveTo>
                  <a:pt x="19575" y="17550"/>
                </a:moveTo>
                <a:cubicBezTo>
                  <a:pt x="14175" y="17550"/>
                  <a:pt x="14175" y="17550"/>
                  <a:pt x="14175" y="17550"/>
                </a:cubicBezTo>
                <a:cubicBezTo>
                  <a:pt x="14175" y="20250"/>
                  <a:pt x="14175" y="20250"/>
                  <a:pt x="14175" y="20250"/>
                </a:cubicBezTo>
                <a:cubicBezTo>
                  <a:pt x="14850" y="20250"/>
                  <a:pt x="14850" y="20250"/>
                  <a:pt x="14850" y="20250"/>
                </a:cubicBezTo>
                <a:cubicBezTo>
                  <a:pt x="15188" y="20250"/>
                  <a:pt x="15525" y="20588"/>
                  <a:pt x="15525" y="20925"/>
                </a:cubicBezTo>
                <a:cubicBezTo>
                  <a:pt x="15525" y="21262"/>
                  <a:pt x="15188" y="21600"/>
                  <a:pt x="14850" y="21600"/>
                </a:cubicBezTo>
                <a:cubicBezTo>
                  <a:pt x="6750" y="21600"/>
                  <a:pt x="6750" y="21600"/>
                  <a:pt x="6750" y="21600"/>
                </a:cubicBezTo>
                <a:cubicBezTo>
                  <a:pt x="6412" y="21600"/>
                  <a:pt x="6075" y="21262"/>
                  <a:pt x="6075" y="20925"/>
                </a:cubicBezTo>
                <a:cubicBezTo>
                  <a:pt x="6075" y="20588"/>
                  <a:pt x="6412" y="20250"/>
                  <a:pt x="6750" y="20250"/>
                </a:cubicBezTo>
                <a:cubicBezTo>
                  <a:pt x="7425" y="20250"/>
                  <a:pt x="7425" y="20250"/>
                  <a:pt x="7425" y="20250"/>
                </a:cubicBezTo>
                <a:cubicBezTo>
                  <a:pt x="7425" y="17550"/>
                  <a:pt x="7425" y="17550"/>
                  <a:pt x="7425" y="17550"/>
                </a:cubicBezTo>
                <a:cubicBezTo>
                  <a:pt x="2025" y="17550"/>
                  <a:pt x="2025" y="17550"/>
                  <a:pt x="2025" y="17550"/>
                </a:cubicBezTo>
                <a:cubicBezTo>
                  <a:pt x="844" y="17550"/>
                  <a:pt x="0" y="16706"/>
                  <a:pt x="0" y="15525"/>
                </a:cubicBezTo>
                <a:cubicBezTo>
                  <a:pt x="0" y="2025"/>
                  <a:pt x="0" y="2025"/>
                  <a:pt x="0" y="2025"/>
                </a:cubicBezTo>
                <a:cubicBezTo>
                  <a:pt x="0" y="844"/>
                  <a:pt x="844" y="0"/>
                  <a:pt x="2025" y="0"/>
                </a:cubicBezTo>
                <a:cubicBezTo>
                  <a:pt x="19575" y="0"/>
                  <a:pt x="19575" y="0"/>
                  <a:pt x="19575" y="0"/>
                </a:cubicBezTo>
                <a:cubicBezTo>
                  <a:pt x="20756" y="0"/>
                  <a:pt x="21600" y="844"/>
                  <a:pt x="21600" y="2025"/>
                </a:cubicBezTo>
                <a:cubicBezTo>
                  <a:pt x="21600" y="15525"/>
                  <a:pt x="21600" y="15525"/>
                  <a:pt x="21600" y="15525"/>
                </a:cubicBezTo>
                <a:cubicBezTo>
                  <a:pt x="21600" y="16706"/>
                  <a:pt x="20756" y="17550"/>
                  <a:pt x="19575" y="17550"/>
                </a:cubicBezTo>
                <a:close/>
                <a:moveTo>
                  <a:pt x="8775" y="20250"/>
                </a:moveTo>
                <a:cubicBezTo>
                  <a:pt x="12825" y="20250"/>
                  <a:pt x="12825" y="20250"/>
                  <a:pt x="12825" y="20250"/>
                </a:cubicBezTo>
                <a:cubicBezTo>
                  <a:pt x="12825" y="17550"/>
                  <a:pt x="12825" y="17550"/>
                  <a:pt x="12825" y="17550"/>
                </a:cubicBezTo>
                <a:cubicBezTo>
                  <a:pt x="8775" y="17550"/>
                  <a:pt x="8775" y="17550"/>
                  <a:pt x="8775" y="17550"/>
                </a:cubicBezTo>
                <a:cubicBezTo>
                  <a:pt x="8775" y="20250"/>
                  <a:pt x="8775" y="20250"/>
                  <a:pt x="8775" y="20250"/>
                </a:cubicBezTo>
                <a:close/>
                <a:moveTo>
                  <a:pt x="20250" y="2700"/>
                </a:moveTo>
                <a:cubicBezTo>
                  <a:pt x="20250" y="2025"/>
                  <a:pt x="19575" y="1350"/>
                  <a:pt x="18900" y="1350"/>
                </a:cubicBezTo>
                <a:cubicBezTo>
                  <a:pt x="2700" y="1350"/>
                  <a:pt x="2700" y="1350"/>
                  <a:pt x="2700" y="1350"/>
                </a:cubicBezTo>
                <a:cubicBezTo>
                  <a:pt x="2025" y="1350"/>
                  <a:pt x="1350" y="2025"/>
                  <a:pt x="1350" y="2700"/>
                </a:cubicBezTo>
                <a:cubicBezTo>
                  <a:pt x="1350" y="12825"/>
                  <a:pt x="1350" y="12825"/>
                  <a:pt x="1350" y="12825"/>
                </a:cubicBezTo>
                <a:cubicBezTo>
                  <a:pt x="20250" y="12825"/>
                  <a:pt x="20250" y="12825"/>
                  <a:pt x="20250" y="12825"/>
                </a:cubicBezTo>
                <a:cubicBezTo>
                  <a:pt x="20250" y="2700"/>
                  <a:pt x="20250" y="2700"/>
                  <a:pt x="20250" y="2700"/>
                </a:cubicBezTo>
                <a:close/>
                <a:moveTo>
                  <a:pt x="20250" y="14175"/>
                </a:moveTo>
                <a:cubicBezTo>
                  <a:pt x="1350" y="14175"/>
                  <a:pt x="1350" y="14175"/>
                  <a:pt x="1350" y="14175"/>
                </a:cubicBezTo>
                <a:cubicBezTo>
                  <a:pt x="1350" y="14850"/>
                  <a:pt x="1350" y="14850"/>
                  <a:pt x="1350" y="14850"/>
                </a:cubicBezTo>
                <a:cubicBezTo>
                  <a:pt x="1350" y="15694"/>
                  <a:pt x="2025" y="16200"/>
                  <a:pt x="2700" y="16200"/>
                </a:cubicBezTo>
                <a:cubicBezTo>
                  <a:pt x="18900" y="16200"/>
                  <a:pt x="18900" y="16200"/>
                  <a:pt x="18900" y="16200"/>
                </a:cubicBezTo>
                <a:cubicBezTo>
                  <a:pt x="19575" y="16200"/>
                  <a:pt x="20250" y="15694"/>
                  <a:pt x="20250" y="14850"/>
                </a:cubicBezTo>
                <a:cubicBezTo>
                  <a:pt x="20250" y="14175"/>
                  <a:pt x="20250" y="14175"/>
                  <a:pt x="20250" y="14175"/>
                </a:cubicBezTo>
                <a:close/>
              </a:path>
            </a:pathLst>
          </a:custGeom>
          <a:solidFill>
            <a:srgbClr val="BE2033"/>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dirty="0">
              <a:latin typeface="Arial" panose="020B0604020202020204" pitchFamily="34" charset="0"/>
              <a:cs typeface="Arial" panose="020B0604020202020204" pitchFamily="34" charset="0"/>
              <a:sym typeface="Arial" panose="020B0604020202020204" pitchFamily="34" charset="0"/>
            </a:endParaRPr>
          </a:p>
        </p:txBody>
      </p:sp>
      <p:sp>
        <p:nvSpPr>
          <p:cNvPr id="31" name="稻壳儿春秋广告/盗版必究        原创来源：http://chn.docer.com/works?userid=199329941#!/work_time"/>
          <p:cNvSpPr/>
          <p:nvPr/>
        </p:nvSpPr>
        <p:spPr>
          <a:xfrm>
            <a:off x="1141287" y="2074741"/>
            <a:ext cx="245996" cy="328250"/>
          </a:xfrm>
          <a:custGeom>
            <a:avLst/>
            <a:gdLst/>
            <a:ahLst/>
            <a:cxnLst>
              <a:cxn ang="0">
                <a:pos x="wd2" y="hd2"/>
              </a:cxn>
              <a:cxn ang="5400000">
                <a:pos x="wd2" y="hd2"/>
              </a:cxn>
              <a:cxn ang="10800000">
                <a:pos x="wd2" y="hd2"/>
              </a:cxn>
              <a:cxn ang="16200000">
                <a:pos x="wd2" y="hd2"/>
              </a:cxn>
            </a:cxnLst>
            <a:rect l="0" t="0" r="r" b="b"/>
            <a:pathLst>
              <a:path w="21112" h="20488" extrusionOk="0">
                <a:moveTo>
                  <a:pt x="20641" y="8000"/>
                </a:moveTo>
                <a:cubicBezTo>
                  <a:pt x="17555" y="10400"/>
                  <a:pt x="10943" y="17120"/>
                  <a:pt x="7416" y="19840"/>
                </a:cubicBezTo>
                <a:cubicBezTo>
                  <a:pt x="4551" y="21600"/>
                  <a:pt x="5212" y="19200"/>
                  <a:pt x="5212" y="19360"/>
                </a:cubicBezTo>
                <a:cubicBezTo>
                  <a:pt x="6094" y="17440"/>
                  <a:pt x="6975" y="14560"/>
                  <a:pt x="7857" y="13120"/>
                </a:cubicBezTo>
                <a:cubicBezTo>
                  <a:pt x="8078" y="12320"/>
                  <a:pt x="7637" y="12160"/>
                  <a:pt x="6975" y="12160"/>
                </a:cubicBezTo>
                <a:cubicBezTo>
                  <a:pt x="5433" y="12160"/>
                  <a:pt x="2788" y="12160"/>
                  <a:pt x="1024" y="12160"/>
                </a:cubicBezTo>
                <a:cubicBezTo>
                  <a:pt x="363" y="12160"/>
                  <a:pt x="-298" y="11840"/>
                  <a:pt x="143" y="11040"/>
                </a:cubicBezTo>
                <a:cubicBezTo>
                  <a:pt x="1024" y="8800"/>
                  <a:pt x="4110" y="3360"/>
                  <a:pt x="5212" y="1120"/>
                </a:cubicBezTo>
                <a:cubicBezTo>
                  <a:pt x="5653" y="320"/>
                  <a:pt x="6094" y="0"/>
                  <a:pt x="6975" y="0"/>
                </a:cubicBezTo>
                <a:cubicBezTo>
                  <a:pt x="9620" y="0"/>
                  <a:pt x="15351" y="0"/>
                  <a:pt x="17775" y="0"/>
                </a:cubicBezTo>
                <a:cubicBezTo>
                  <a:pt x="18657" y="0"/>
                  <a:pt x="18657" y="480"/>
                  <a:pt x="17996" y="1120"/>
                </a:cubicBezTo>
                <a:cubicBezTo>
                  <a:pt x="16894" y="2560"/>
                  <a:pt x="15131" y="5120"/>
                  <a:pt x="14249" y="6400"/>
                </a:cubicBezTo>
                <a:cubicBezTo>
                  <a:pt x="13588" y="7040"/>
                  <a:pt x="14469" y="7040"/>
                  <a:pt x="14910" y="7040"/>
                </a:cubicBezTo>
                <a:cubicBezTo>
                  <a:pt x="16453" y="7040"/>
                  <a:pt x="18878" y="7040"/>
                  <a:pt x="20420" y="7040"/>
                </a:cubicBezTo>
                <a:cubicBezTo>
                  <a:pt x="21302" y="7040"/>
                  <a:pt x="21302" y="7680"/>
                  <a:pt x="20641" y="8000"/>
                </a:cubicBezTo>
                <a:close/>
                <a:moveTo>
                  <a:pt x="14910" y="8320"/>
                </a:moveTo>
                <a:cubicBezTo>
                  <a:pt x="14469" y="8320"/>
                  <a:pt x="13147" y="8320"/>
                  <a:pt x="12486" y="7520"/>
                </a:cubicBezTo>
                <a:cubicBezTo>
                  <a:pt x="12265" y="7200"/>
                  <a:pt x="12045" y="6560"/>
                  <a:pt x="12706" y="5760"/>
                </a:cubicBezTo>
                <a:cubicBezTo>
                  <a:pt x="13367" y="4640"/>
                  <a:pt x="14910" y="2720"/>
                  <a:pt x="15792" y="1280"/>
                </a:cubicBezTo>
                <a:cubicBezTo>
                  <a:pt x="6975" y="1280"/>
                  <a:pt x="6975" y="1280"/>
                  <a:pt x="6975" y="1280"/>
                </a:cubicBezTo>
                <a:cubicBezTo>
                  <a:pt x="6975" y="1280"/>
                  <a:pt x="6975" y="1280"/>
                  <a:pt x="6975" y="1280"/>
                </a:cubicBezTo>
                <a:cubicBezTo>
                  <a:pt x="6975" y="1280"/>
                  <a:pt x="6975" y="1440"/>
                  <a:pt x="6975" y="1600"/>
                </a:cubicBezTo>
                <a:cubicBezTo>
                  <a:pt x="6535" y="2080"/>
                  <a:pt x="6535" y="2080"/>
                  <a:pt x="6535" y="2080"/>
                </a:cubicBezTo>
                <a:cubicBezTo>
                  <a:pt x="5433" y="4160"/>
                  <a:pt x="3229" y="8480"/>
                  <a:pt x="1906" y="10880"/>
                </a:cubicBezTo>
                <a:cubicBezTo>
                  <a:pt x="6975" y="10880"/>
                  <a:pt x="6975" y="10880"/>
                  <a:pt x="6975" y="10880"/>
                </a:cubicBezTo>
                <a:cubicBezTo>
                  <a:pt x="7857" y="10880"/>
                  <a:pt x="8739" y="11200"/>
                  <a:pt x="9180" y="11520"/>
                </a:cubicBezTo>
                <a:cubicBezTo>
                  <a:pt x="9620" y="12000"/>
                  <a:pt x="9841" y="12640"/>
                  <a:pt x="9400" y="13440"/>
                </a:cubicBezTo>
                <a:cubicBezTo>
                  <a:pt x="9400" y="13440"/>
                  <a:pt x="9400" y="13440"/>
                  <a:pt x="9400" y="13440"/>
                </a:cubicBezTo>
                <a:cubicBezTo>
                  <a:pt x="9400" y="13440"/>
                  <a:pt x="9400" y="13440"/>
                  <a:pt x="9400" y="13440"/>
                </a:cubicBezTo>
                <a:cubicBezTo>
                  <a:pt x="8959" y="14400"/>
                  <a:pt x="8518" y="15680"/>
                  <a:pt x="8078" y="17120"/>
                </a:cubicBezTo>
                <a:cubicBezTo>
                  <a:pt x="7857" y="17280"/>
                  <a:pt x="7857" y="17440"/>
                  <a:pt x="7857" y="17600"/>
                </a:cubicBezTo>
                <a:cubicBezTo>
                  <a:pt x="9400" y="16160"/>
                  <a:pt x="11384" y="14400"/>
                  <a:pt x="13367" y="12480"/>
                </a:cubicBezTo>
                <a:cubicBezTo>
                  <a:pt x="14910" y="11040"/>
                  <a:pt x="16673" y="9440"/>
                  <a:pt x="17996" y="8320"/>
                </a:cubicBezTo>
                <a:cubicBezTo>
                  <a:pt x="14910" y="8320"/>
                  <a:pt x="14910" y="8320"/>
                  <a:pt x="14910" y="8320"/>
                </a:cubicBezTo>
                <a:close/>
              </a:path>
            </a:pathLst>
          </a:custGeom>
          <a:solidFill>
            <a:srgbClr val="BE2033"/>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稻壳儿春秋广告/盗版必究        原创来源：http://chn.docer.com/works?userid=199329941#!/work_time"/>
          <p:cNvSpPr/>
          <p:nvPr/>
        </p:nvSpPr>
        <p:spPr>
          <a:xfrm>
            <a:off x="252288" y="264795"/>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30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 name="稻壳儿春秋广告/盗版必究        原创来源：http://chn.docer.com/works?userid=199329941#!/work_time"/>
          <p:cNvSpPr/>
          <p:nvPr/>
        </p:nvSpPr>
        <p:spPr>
          <a:xfrm flipV="1">
            <a:off x="252288" y="555308"/>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BE2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5" name="稻壳儿春秋广告/盗版必究        原创来源：http://chn.docer.com/works?userid=199329941#!/work_time"/>
          <p:cNvSpPr txBox="1"/>
          <p:nvPr/>
        </p:nvSpPr>
        <p:spPr>
          <a:xfrm>
            <a:off x="695324" y="325047"/>
            <a:ext cx="2967354" cy="400110"/>
          </a:xfrm>
          <a:prstGeom prst="rect">
            <a:avLst/>
          </a:prstGeom>
          <a:noFill/>
        </p:spPr>
        <p:txBody>
          <a:bodyPr wrap="square" rtlCol="0">
            <a:spAutoFit/>
          </a:bodyPr>
          <a:lstStyle/>
          <a:p>
            <a:r>
              <a:rPr lang="en-US" altLang="zh-CN" sz="2000" dirty="0" err="1">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HandMade</a:t>
            </a:r>
            <a:endParaRPr lang="en-US" altLang="zh-CN"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a:off x="5690489" y="2407919"/>
            <a:ext cx="6412801" cy="4125033"/>
          </a:xfrm>
          <a:prstGeom prst="rect">
            <a:avLst/>
          </a:prstGeom>
          <a:solidFill>
            <a:srgbClr val="BE2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hlinkClick r:id="rId2">
                  <a:extLst>
                    <a:ext uri="{A12FA001-AC4F-418D-AE19-62706E023703}">
                      <ahyp:hlinkClr xmlns:ahyp="http://schemas.microsoft.com/office/drawing/2018/hyperlinkcolor" val="tx"/>
                    </a:ext>
                  </a:extLst>
                </a:hlinkClick>
              </a:rPr>
              <a:t>✬</a:t>
            </a:r>
            <a:r>
              <a:rPr lang="en-US" dirty="0"/>
              <a:t> </a:t>
            </a:r>
            <a:r>
              <a:rPr lang="en-US" altLang="zh-CN"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Why did we think of a hand-made application?</a:t>
            </a:r>
          </a:p>
          <a:p>
            <a:endParaRPr lang="ar-EG" altLang="zh-CN"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endParaRPr lang="ar-EG" altLang="zh-CN"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r>
              <a:rPr lang="en-US" altLang="zh-CN" sz="1400"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 Handmade industries are among the most handcrafted industries, and of the highest quality. Hence, they have become necessary and at the same time unavailable, especially in major cities.</a:t>
            </a:r>
          </a:p>
          <a:p>
            <a:endParaRPr lang="en-US" altLang="zh-CN" sz="1400"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r>
              <a:rPr lang="en-US" altLang="zh-CN" sz="1400"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Handmade manufacturers may look for customers to sell their products, and on the other hand, customers are looking for those products to buy.</a:t>
            </a:r>
          </a:p>
          <a:p>
            <a:endParaRPr lang="en-US" altLang="zh-CN" sz="1400"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r>
              <a:rPr lang="en-US" altLang="zh-CN" sz="1400"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On the other hand, there are many people who are very interested in learning these industries and have not found any reliable sources to learn them.</a:t>
            </a:r>
          </a:p>
          <a:p>
            <a:endParaRPr lang="en-US" altLang="zh-CN" sz="1400"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a:p>
            <a:r>
              <a:rPr lang="en-US" altLang="zh-CN" sz="1400"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Finally, there are those who already have the craft, but find it very difficult to know the places that sell these products.</a:t>
            </a:r>
          </a:p>
          <a:p>
            <a:r>
              <a:rPr lang="en-US" altLang="zh-CN" sz="1400"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And through the three problems, the idea of ​​a hand-made application came to us</a:t>
            </a:r>
            <a:endParaRPr lang="zh-CN" altLang="en-US" sz="1400" dirty="0">
              <a:solidFill>
                <a:srgbClr val="E9E9E9"/>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pic>
        <p:nvPicPr>
          <p:cNvPr id="16" name="Picture Placeholder 15">
            <a:extLst>
              <a:ext uri="{FF2B5EF4-FFF2-40B4-BE49-F238E27FC236}">
                <a16:creationId xmlns:a16="http://schemas.microsoft.com/office/drawing/2014/main" id="{7F1AA8C5-41BB-49BE-BA92-52FC3E49B53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6355" r="6355"/>
          <a:stretch>
            <a:fillRect/>
          </a:stretch>
        </p:blipFill>
        <p:spPr>
          <a:xfrm>
            <a:off x="49400" y="1447306"/>
            <a:ext cx="5534654" cy="4855385"/>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782A1D-B51D-4EE7-B387-F4090BA01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165"/>
            <a:ext cx="6858000" cy="6724835"/>
          </a:xfrm>
          <a:prstGeom prst="rect">
            <a:avLst/>
          </a:prstGeom>
        </p:spPr>
      </p:pic>
      <p:sp>
        <p:nvSpPr>
          <p:cNvPr id="6" name="Rectangle 5">
            <a:extLst>
              <a:ext uri="{FF2B5EF4-FFF2-40B4-BE49-F238E27FC236}">
                <a16:creationId xmlns:a16="http://schemas.microsoft.com/office/drawing/2014/main" id="{85519AAC-6568-4B0C-9D9C-A9B240561D9F}"/>
              </a:ext>
            </a:extLst>
          </p:cNvPr>
          <p:cNvSpPr/>
          <p:nvPr/>
        </p:nvSpPr>
        <p:spPr>
          <a:xfrm>
            <a:off x="7066626" y="237477"/>
            <a:ext cx="4607510" cy="638304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tx1">
                    <a:lumMod val="95000"/>
                    <a:lumOff val="5000"/>
                  </a:schemeClr>
                </a:solidFill>
              </a:rPr>
              <a:t>8-Decent Work and Economic Growth</a:t>
            </a:r>
          </a:p>
          <a:p>
            <a:pPr algn="ctr"/>
            <a:endParaRPr lang="en-US" dirty="0"/>
          </a:p>
          <a:p>
            <a:r>
              <a:rPr lang="en-US" dirty="0"/>
              <a:t>We find a solution for development and the promotion of continuous economic growth, and we see the productive workers and we see work for them that develops them and puts them in the right place so that the production process can take place in a fruitful manner.</a:t>
            </a:r>
          </a:p>
          <a:p>
            <a:endParaRPr lang="ar-EG" dirty="0"/>
          </a:p>
          <a:p>
            <a:endParaRPr lang="ar-EG" dirty="0"/>
          </a:p>
          <a:p>
            <a:endParaRPr lang="en-US" dirty="0"/>
          </a:p>
          <a:p>
            <a:r>
              <a:rPr lang="en-US" b="1" dirty="0">
                <a:solidFill>
                  <a:schemeClr val="tx1">
                    <a:lumMod val="95000"/>
                    <a:lumOff val="5000"/>
                  </a:schemeClr>
                </a:solidFill>
              </a:rPr>
              <a:t>9-Inustry Innovation and Interface</a:t>
            </a:r>
          </a:p>
          <a:p>
            <a:endParaRPr lang="en-US" dirty="0"/>
          </a:p>
          <a:p>
            <a:r>
              <a:rPr lang="en-US" dirty="0"/>
              <a:t>How to create an infrastructure and care about manufacturing, and how to develop the process of innovation and creativity</a:t>
            </a:r>
          </a:p>
        </p:txBody>
      </p:sp>
    </p:spTree>
    <p:extLst>
      <p:ext uri="{BB962C8B-B14F-4D97-AF65-F5344CB8AC3E}">
        <p14:creationId xmlns:p14="http://schemas.microsoft.com/office/powerpoint/2010/main" val="3026136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稻壳儿春秋广告/盗版必究        原创来源：http://chn.docer.com/works?userid=199329941#!/work_time"/>
          <p:cNvSpPr/>
          <p:nvPr/>
        </p:nvSpPr>
        <p:spPr>
          <a:xfrm>
            <a:off x="252288" y="264795"/>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30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 name="稻壳儿春秋广告/盗版必究        原创来源：http://chn.docer.com/works?userid=199329941#!/work_time"/>
          <p:cNvSpPr/>
          <p:nvPr/>
        </p:nvSpPr>
        <p:spPr>
          <a:xfrm flipV="1">
            <a:off x="252288" y="555308"/>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BE2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5" name="稻壳儿春秋广告/盗版必究        原创来源：http://chn.docer.com/works?userid=199329941#!/work_time"/>
          <p:cNvSpPr txBox="1"/>
          <p:nvPr/>
        </p:nvSpPr>
        <p:spPr>
          <a:xfrm>
            <a:off x="695325" y="355252"/>
            <a:ext cx="2967354" cy="400110"/>
          </a:xfrm>
          <a:prstGeom prst="rect">
            <a:avLst/>
          </a:prstGeom>
          <a:noFill/>
        </p:spPr>
        <p:txBody>
          <a:bodyPr wrap="square" rtlCol="0">
            <a:spAutoFit/>
          </a:bodyPr>
          <a:lstStyle/>
          <a:p>
            <a:r>
              <a:rPr lang="en-US" altLang="zh-CN"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Project Ui &amp; UX</a:t>
            </a:r>
          </a:p>
        </p:txBody>
      </p:sp>
      <p:pic>
        <p:nvPicPr>
          <p:cNvPr id="11" name="Picture 10">
            <a:extLst>
              <a:ext uri="{FF2B5EF4-FFF2-40B4-BE49-F238E27FC236}">
                <a16:creationId xmlns:a16="http://schemas.microsoft.com/office/drawing/2014/main" id="{B7A580C0-3560-42A8-85DF-AE2690ADE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63" y="1598592"/>
            <a:ext cx="2500568" cy="4104766"/>
          </a:xfrm>
          <a:prstGeom prst="rect">
            <a:avLst/>
          </a:prstGeom>
        </p:spPr>
      </p:pic>
      <p:pic>
        <p:nvPicPr>
          <p:cNvPr id="22" name="Picture 21">
            <a:extLst>
              <a:ext uri="{FF2B5EF4-FFF2-40B4-BE49-F238E27FC236}">
                <a16:creationId xmlns:a16="http://schemas.microsoft.com/office/drawing/2014/main" id="{EF762E11-4835-4AE4-A26A-937ED822CF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935" y="1598590"/>
            <a:ext cx="2382175" cy="4104766"/>
          </a:xfrm>
          <a:prstGeom prst="rect">
            <a:avLst/>
          </a:prstGeom>
        </p:spPr>
      </p:pic>
      <p:pic>
        <p:nvPicPr>
          <p:cNvPr id="24" name="Picture 23">
            <a:extLst>
              <a:ext uri="{FF2B5EF4-FFF2-40B4-BE49-F238E27FC236}">
                <a16:creationId xmlns:a16="http://schemas.microsoft.com/office/drawing/2014/main" id="{4F5E6479-9769-4F67-A7D0-C255636177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9975" y="1598591"/>
            <a:ext cx="2382175" cy="4104766"/>
          </a:xfrm>
          <a:prstGeom prst="rect">
            <a:avLst/>
          </a:prstGeom>
        </p:spPr>
      </p:pic>
      <p:pic>
        <p:nvPicPr>
          <p:cNvPr id="30" name="Picture 29">
            <a:extLst>
              <a:ext uri="{FF2B5EF4-FFF2-40B4-BE49-F238E27FC236}">
                <a16:creationId xmlns:a16="http://schemas.microsoft.com/office/drawing/2014/main" id="{A618F837-9E68-4C37-AB95-FFA2419AED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1479" y="1651154"/>
            <a:ext cx="2500568" cy="410476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春秋广告/盗版必究        原创来源：http://chn.docer.com/works?userid=199329941#!/work_time"/>
          <p:cNvSpPr/>
          <p:nvPr/>
        </p:nvSpPr>
        <p:spPr>
          <a:xfrm>
            <a:off x="252288" y="264795"/>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30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 name="稻壳儿春秋广告/盗版必究        原创来源：http://chn.docer.com/works?userid=199329941#!/work_time"/>
          <p:cNvSpPr/>
          <p:nvPr/>
        </p:nvSpPr>
        <p:spPr>
          <a:xfrm flipV="1">
            <a:off x="252288" y="555308"/>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BE2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5" name="稻壳儿春秋广告/盗版必究        原创来源：http://chn.docer.com/works?userid=199329941#!/work_time"/>
          <p:cNvSpPr txBox="1"/>
          <p:nvPr/>
        </p:nvSpPr>
        <p:spPr>
          <a:xfrm>
            <a:off x="695325" y="355252"/>
            <a:ext cx="2967354" cy="400110"/>
          </a:xfrm>
          <a:prstGeom prst="rect">
            <a:avLst/>
          </a:prstGeom>
          <a:noFill/>
        </p:spPr>
        <p:txBody>
          <a:bodyPr wrap="square" rtlCol="0">
            <a:spAutoFit/>
          </a:bodyPr>
          <a:lstStyle/>
          <a:p>
            <a:r>
              <a:rPr lang="en-US" altLang="zh-CN"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Project Ui &amp; UX</a:t>
            </a:r>
          </a:p>
        </p:txBody>
      </p:sp>
      <p:pic>
        <p:nvPicPr>
          <p:cNvPr id="6" name="Picture 5">
            <a:extLst>
              <a:ext uri="{FF2B5EF4-FFF2-40B4-BE49-F238E27FC236}">
                <a16:creationId xmlns:a16="http://schemas.microsoft.com/office/drawing/2014/main" id="{95BAF533-B390-41C7-9E28-5707ED1F1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32" y="807868"/>
            <a:ext cx="3082902" cy="6050132"/>
          </a:xfrm>
          <a:prstGeom prst="rect">
            <a:avLst/>
          </a:prstGeom>
        </p:spPr>
      </p:pic>
      <p:pic>
        <p:nvPicPr>
          <p:cNvPr id="8" name="Picture 7">
            <a:extLst>
              <a:ext uri="{FF2B5EF4-FFF2-40B4-BE49-F238E27FC236}">
                <a16:creationId xmlns:a16="http://schemas.microsoft.com/office/drawing/2014/main" id="{CE4A5820-794B-4EB6-9E10-9D2A9D6DE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2471" y="807868"/>
            <a:ext cx="3354542" cy="6050132"/>
          </a:xfrm>
          <a:prstGeom prst="rect">
            <a:avLst/>
          </a:prstGeom>
        </p:spPr>
      </p:pic>
      <p:pic>
        <p:nvPicPr>
          <p:cNvPr id="10" name="Picture 9">
            <a:extLst>
              <a:ext uri="{FF2B5EF4-FFF2-40B4-BE49-F238E27FC236}">
                <a16:creationId xmlns:a16="http://schemas.microsoft.com/office/drawing/2014/main" id="{10BA8ADC-D05D-4EBE-8FE5-B25BB4C057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8977" y="755362"/>
            <a:ext cx="3354542" cy="6102638"/>
          </a:xfrm>
          <a:prstGeom prst="rect">
            <a:avLst/>
          </a:prstGeom>
        </p:spPr>
      </p:pic>
    </p:spTree>
    <p:extLst>
      <p:ext uri="{BB962C8B-B14F-4D97-AF65-F5344CB8AC3E}">
        <p14:creationId xmlns:p14="http://schemas.microsoft.com/office/powerpoint/2010/main" val="9011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pic>
        <p:nvPicPr>
          <p:cNvPr id="8" name="稻壳儿春秋广告/盗版必究        原创来源：http://chn.docer.com/works?userid=199329941#!/work_time"/>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7813" b="7813"/>
          <a:stretch>
            <a:fillRect/>
          </a:stretch>
        </p:blipFill>
        <p:spPr/>
      </p:pic>
      <p:sp>
        <p:nvSpPr>
          <p:cNvPr id="9" name="稻壳儿春秋广告/盗版必究        原创来源：http://chn.docer.com/works?userid=199329941#!/work_time"/>
          <p:cNvSpPr/>
          <p:nvPr/>
        </p:nvSpPr>
        <p:spPr>
          <a:xfrm>
            <a:off x="8878" y="0"/>
            <a:ext cx="12192000" cy="6858000"/>
          </a:xfrm>
          <a:prstGeom prst="rect">
            <a:avLst/>
          </a:prstGeom>
          <a:gradFill>
            <a:gsLst>
              <a:gs pos="0">
                <a:srgbClr val="BE2033"/>
              </a:gs>
              <a:gs pos="52000">
                <a:srgbClr val="802632">
                  <a:alpha val="70000"/>
                </a:srgbClr>
              </a:gs>
              <a:gs pos="29000">
                <a:srgbClr val="8D2532"/>
              </a:gs>
              <a:gs pos="100000">
                <a:srgbClr val="302D31">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GB" b="1" dirty="0"/>
              <a:t>Mobile Application</a:t>
            </a:r>
          </a:p>
          <a:p>
            <a:pPr lvl="0"/>
            <a:endParaRPr lang="en-US" dirty="0"/>
          </a:p>
          <a:p>
            <a:pPr lvl="0"/>
            <a:r>
              <a:rPr lang="en-GB" dirty="0"/>
              <a:t>UI Of Mobile App , Manage The State Management By Flutter</a:t>
            </a:r>
          </a:p>
          <a:p>
            <a:pPr lvl="0"/>
            <a:endParaRPr lang="en-GB" dirty="0"/>
          </a:p>
          <a:p>
            <a:r>
              <a:rPr lang="en-GB" dirty="0" err="1"/>
              <a:t>BackEnd</a:t>
            </a:r>
            <a:r>
              <a:rPr lang="en-GB" dirty="0"/>
              <a:t> and Build </a:t>
            </a:r>
            <a:r>
              <a:rPr lang="en-GB" dirty="0" err="1"/>
              <a:t>Api</a:t>
            </a:r>
            <a:r>
              <a:rPr lang="en-GB" dirty="0"/>
              <a:t>  By </a:t>
            </a:r>
            <a:r>
              <a:rPr lang="en-US" dirty="0" err="1"/>
              <a:t>NodeJs</a:t>
            </a:r>
            <a:r>
              <a:rPr lang="en-US" dirty="0"/>
              <a:t> &amp; Laravel</a:t>
            </a:r>
          </a:p>
          <a:p>
            <a:pPr lvl="0"/>
            <a:endParaRPr lang="en-US" dirty="0"/>
          </a:p>
          <a:p>
            <a:r>
              <a:rPr lang="en-GB" dirty="0"/>
              <a:t>This Application Is Streamlined and smooth and high quality of Performance </a:t>
            </a:r>
          </a:p>
          <a:p>
            <a:endParaRPr lang="en-US" dirty="0"/>
          </a:p>
          <a:p>
            <a:r>
              <a:rPr lang="en-GB" dirty="0"/>
              <a:t>This Application Is Contain Validation  And Testing To Save Security and Admin’s </a:t>
            </a:r>
            <a:r>
              <a:rPr lang="en-GB" dirty="0" err="1"/>
              <a:t>Controll</a:t>
            </a:r>
            <a:r>
              <a:rPr lang="en-GB" dirty="0"/>
              <a:t> Data</a:t>
            </a:r>
            <a:endParaRPr lang="en-US" dirty="0"/>
          </a:p>
          <a:p>
            <a:pPr lvl="0"/>
            <a:endParaRPr lang="en-US" dirty="0"/>
          </a:p>
        </p:txBody>
      </p:sp>
      <p:sp>
        <p:nvSpPr>
          <p:cNvPr id="2" name="稻壳儿春秋广告/盗版必究        原创来源：http://chn.docer.com/works?userid=199329941#!/work_time"/>
          <p:cNvSpPr/>
          <p:nvPr/>
        </p:nvSpPr>
        <p:spPr>
          <a:xfrm>
            <a:off x="252288" y="264795"/>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rgbClr val="30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 name="稻壳儿春秋广告/盗版必究        原创来源：http://chn.docer.com/works?userid=199329941#!/work_time"/>
          <p:cNvSpPr/>
          <p:nvPr/>
        </p:nvSpPr>
        <p:spPr>
          <a:xfrm flipV="1">
            <a:off x="252288" y="555308"/>
            <a:ext cx="443037" cy="290512"/>
          </a:xfrm>
          <a:custGeom>
            <a:avLst/>
            <a:gdLst>
              <a:gd name="connsiteX0" fmla="*/ 0 w 2614648"/>
              <a:gd name="connsiteY0" fmla="*/ 0 h 1714499"/>
              <a:gd name="connsiteX1" fmla="*/ 257175 w 2614648"/>
              <a:gd name="connsiteY1" fmla="*/ 0 h 1714499"/>
              <a:gd name="connsiteX2" fmla="*/ 642977 w 2614648"/>
              <a:gd name="connsiteY2" fmla="*/ 0 h 1714499"/>
              <a:gd name="connsiteX3" fmla="*/ 900152 w 2614648"/>
              <a:gd name="connsiteY3" fmla="*/ 0 h 1714499"/>
              <a:gd name="connsiteX4" fmla="*/ 2614648 w 2614648"/>
              <a:gd name="connsiteY4" fmla="*/ 1714499 h 1714499"/>
              <a:gd name="connsiteX5" fmla="*/ 2357473 w 2614648"/>
              <a:gd name="connsiteY5" fmla="*/ 1714499 h 1714499"/>
              <a:gd name="connsiteX6" fmla="*/ 1971671 w 2614648"/>
              <a:gd name="connsiteY6" fmla="*/ 1714499 h 1714499"/>
              <a:gd name="connsiteX7" fmla="*/ 1714496 w 2614648"/>
              <a:gd name="connsiteY7" fmla="*/ 1714499 h 171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648" h="1714499">
                <a:moveTo>
                  <a:pt x="0" y="0"/>
                </a:moveTo>
                <a:lnTo>
                  <a:pt x="257175" y="0"/>
                </a:lnTo>
                <a:lnTo>
                  <a:pt x="642977" y="0"/>
                </a:lnTo>
                <a:lnTo>
                  <a:pt x="900152" y="0"/>
                </a:lnTo>
                <a:lnTo>
                  <a:pt x="2614648" y="1714499"/>
                </a:lnTo>
                <a:lnTo>
                  <a:pt x="2357473" y="1714499"/>
                </a:lnTo>
                <a:lnTo>
                  <a:pt x="1971671" y="1714499"/>
                </a:lnTo>
                <a:lnTo>
                  <a:pt x="1714496" y="17144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5" name="稻壳儿春秋广告/盗版必究        原创来源：http://chn.docer.com/works?userid=199329941#!/work_time"/>
          <p:cNvSpPr txBox="1"/>
          <p:nvPr/>
        </p:nvSpPr>
        <p:spPr>
          <a:xfrm>
            <a:off x="695325" y="355252"/>
            <a:ext cx="2967354" cy="400110"/>
          </a:xfrm>
          <a:prstGeom prst="rect">
            <a:avLst/>
          </a:prstGeom>
          <a:noFill/>
        </p:spPr>
        <p:txBody>
          <a:bodyPr wrap="square" rtlCol="0">
            <a:spAutoFit/>
          </a:bodyPr>
          <a:lstStyle/>
          <a:p>
            <a:r>
              <a:rPr lang="en-US" altLang="zh-CN"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Project Technology</a:t>
            </a:r>
          </a:p>
        </p:txBody>
      </p:sp>
      <p:sp>
        <p:nvSpPr>
          <p:cNvPr id="15" name="稻壳儿春秋广告/盗版必究        原创来源：http://chn.docer.com/works?userid=199329941#!/work_time"/>
          <p:cNvSpPr/>
          <p:nvPr/>
        </p:nvSpPr>
        <p:spPr>
          <a:xfrm>
            <a:off x="188927" y="5704852"/>
            <a:ext cx="888353" cy="888353"/>
          </a:xfrm>
          <a:prstGeom prst="ellipse">
            <a:avLst/>
          </a:prstGeom>
          <a:solidFill>
            <a:srgbClr val="E9E9E9"/>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p:nvPr/>
        </p:nvSpPr>
        <p:spPr>
          <a:xfrm>
            <a:off x="1362159" y="5732439"/>
            <a:ext cx="888353" cy="888353"/>
          </a:xfrm>
          <a:prstGeom prst="ellipse">
            <a:avLst/>
          </a:prstGeom>
          <a:solidFill>
            <a:srgbClr val="302D31"/>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7" name="稻壳儿春秋广告/盗版必究        原创来源：http://chn.docer.com/works?userid=199329941#!/work_time"/>
          <p:cNvSpPr/>
          <p:nvPr/>
        </p:nvSpPr>
        <p:spPr>
          <a:xfrm>
            <a:off x="2521595" y="5732438"/>
            <a:ext cx="888353" cy="888353"/>
          </a:xfrm>
          <a:prstGeom prst="ellipse">
            <a:avLst/>
          </a:prstGeom>
          <a:solidFill>
            <a:srgbClr val="E9E9E9"/>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a:off x="2768459" y="5962813"/>
            <a:ext cx="350651" cy="34949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94" y="21600"/>
                  <a:pt x="0" y="16706"/>
                  <a:pt x="0" y="10800"/>
                </a:cubicBezTo>
                <a:cubicBezTo>
                  <a:pt x="0" y="4894"/>
                  <a:pt x="4894" y="0"/>
                  <a:pt x="10800" y="0"/>
                </a:cubicBezTo>
                <a:cubicBezTo>
                  <a:pt x="16706" y="0"/>
                  <a:pt x="21600" y="4894"/>
                  <a:pt x="21600" y="10800"/>
                </a:cubicBezTo>
                <a:cubicBezTo>
                  <a:pt x="21600" y="16706"/>
                  <a:pt x="16706" y="21600"/>
                  <a:pt x="10800" y="21600"/>
                </a:cubicBezTo>
                <a:close/>
                <a:moveTo>
                  <a:pt x="10800" y="1350"/>
                </a:moveTo>
                <a:cubicBezTo>
                  <a:pt x="5569" y="1350"/>
                  <a:pt x="1350" y="5569"/>
                  <a:pt x="1350" y="10800"/>
                </a:cubicBezTo>
                <a:cubicBezTo>
                  <a:pt x="1350" y="16031"/>
                  <a:pt x="5569" y="20250"/>
                  <a:pt x="10800" y="20250"/>
                </a:cubicBezTo>
                <a:cubicBezTo>
                  <a:pt x="16031" y="20250"/>
                  <a:pt x="20250" y="16031"/>
                  <a:pt x="20250" y="10800"/>
                </a:cubicBezTo>
                <a:cubicBezTo>
                  <a:pt x="20250" y="5569"/>
                  <a:pt x="16031" y="1350"/>
                  <a:pt x="10800" y="1350"/>
                </a:cubicBezTo>
                <a:close/>
                <a:moveTo>
                  <a:pt x="14850" y="11475"/>
                </a:moveTo>
                <a:cubicBezTo>
                  <a:pt x="10800" y="11475"/>
                  <a:pt x="10800" y="11475"/>
                  <a:pt x="10800" y="11475"/>
                </a:cubicBezTo>
                <a:cubicBezTo>
                  <a:pt x="10462" y="11475"/>
                  <a:pt x="10125" y="11138"/>
                  <a:pt x="10125" y="10800"/>
                </a:cubicBezTo>
                <a:cubicBezTo>
                  <a:pt x="10125" y="5400"/>
                  <a:pt x="10125" y="5400"/>
                  <a:pt x="10125" y="5400"/>
                </a:cubicBezTo>
                <a:cubicBezTo>
                  <a:pt x="10125" y="5062"/>
                  <a:pt x="10462" y="4725"/>
                  <a:pt x="10800" y="4725"/>
                </a:cubicBezTo>
                <a:cubicBezTo>
                  <a:pt x="11138" y="4725"/>
                  <a:pt x="11475" y="5062"/>
                  <a:pt x="11475" y="5400"/>
                </a:cubicBezTo>
                <a:cubicBezTo>
                  <a:pt x="11475" y="10125"/>
                  <a:pt x="11475" y="10125"/>
                  <a:pt x="11475" y="10125"/>
                </a:cubicBezTo>
                <a:cubicBezTo>
                  <a:pt x="14850" y="10125"/>
                  <a:pt x="14850" y="10125"/>
                  <a:pt x="14850" y="10125"/>
                </a:cubicBezTo>
                <a:cubicBezTo>
                  <a:pt x="15188" y="10125"/>
                  <a:pt x="15525" y="10462"/>
                  <a:pt x="15525" y="10800"/>
                </a:cubicBezTo>
                <a:cubicBezTo>
                  <a:pt x="15525" y="11138"/>
                  <a:pt x="15188" y="11475"/>
                  <a:pt x="14850" y="11475"/>
                </a:cubicBezTo>
                <a:close/>
              </a:path>
            </a:pathLst>
          </a:custGeom>
          <a:solidFill>
            <a:srgbClr val="BE2033"/>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Arial" panose="020B0604020202020204" pitchFamily="34" charset="0"/>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a:off x="1646100" y="5962813"/>
            <a:ext cx="306675" cy="34949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21" y="21600"/>
                  <a:pt x="0" y="17381"/>
                  <a:pt x="0" y="11981"/>
                </a:cubicBezTo>
                <a:cubicBezTo>
                  <a:pt x="0" y="8437"/>
                  <a:pt x="2314" y="5062"/>
                  <a:pt x="5979" y="3544"/>
                </a:cubicBezTo>
                <a:cubicBezTo>
                  <a:pt x="6364" y="3375"/>
                  <a:pt x="6943" y="3375"/>
                  <a:pt x="7136" y="3712"/>
                </a:cubicBezTo>
                <a:cubicBezTo>
                  <a:pt x="7329" y="4219"/>
                  <a:pt x="7136" y="4556"/>
                  <a:pt x="6750" y="4725"/>
                </a:cubicBezTo>
                <a:cubicBezTo>
                  <a:pt x="3664" y="6075"/>
                  <a:pt x="1543" y="8944"/>
                  <a:pt x="1543" y="12150"/>
                </a:cubicBezTo>
                <a:cubicBezTo>
                  <a:pt x="1543" y="16537"/>
                  <a:pt x="5786" y="20250"/>
                  <a:pt x="10800" y="20250"/>
                </a:cubicBezTo>
                <a:cubicBezTo>
                  <a:pt x="15814" y="20250"/>
                  <a:pt x="20057" y="16537"/>
                  <a:pt x="20057" y="12150"/>
                </a:cubicBezTo>
                <a:cubicBezTo>
                  <a:pt x="20057" y="8944"/>
                  <a:pt x="17936" y="6075"/>
                  <a:pt x="14850" y="4725"/>
                </a:cubicBezTo>
                <a:cubicBezTo>
                  <a:pt x="14464" y="4556"/>
                  <a:pt x="14271" y="4219"/>
                  <a:pt x="14464" y="3712"/>
                </a:cubicBezTo>
                <a:cubicBezTo>
                  <a:pt x="14657" y="3375"/>
                  <a:pt x="15043" y="3375"/>
                  <a:pt x="15621" y="3544"/>
                </a:cubicBezTo>
                <a:cubicBezTo>
                  <a:pt x="19286" y="5062"/>
                  <a:pt x="21600" y="8437"/>
                  <a:pt x="21600" y="11981"/>
                </a:cubicBezTo>
                <a:cubicBezTo>
                  <a:pt x="21600" y="17381"/>
                  <a:pt x="16779" y="21600"/>
                  <a:pt x="10800" y="21600"/>
                </a:cubicBezTo>
                <a:close/>
                <a:moveTo>
                  <a:pt x="10800" y="8100"/>
                </a:moveTo>
                <a:cubicBezTo>
                  <a:pt x="10414" y="8100"/>
                  <a:pt x="10029" y="7762"/>
                  <a:pt x="10029" y="7425"/>
                </a:cubicBezTo>
                <a:cubicBezTo>
                  <a:pt x="10029" y="675"/>
                  <a:pt x="10029" y="675"/>
                  <a:pt x="10029" y="675"/>
                </a:cubicBezTo>
                <a:cubicBezTo>
                  <a:pt x="10029" y="337"/>
                  <a:pt x="10414" y="0"/>
                  <a:pt x="10800" y="0"/>
                </a:cubicBezTo>
                <a:cubicBezTo>
                  <a:pt x="11186" y="0"/>
                  <a:pt x="11571" y="337"/>
                  <a:pt x="11571" y="675"/>
                </a:cubicBezTo>
                <a:cubicBezTo>
                  <a:pt x="11571" y="7425"/>
                  <a:pt x="11571" y="7425"/>
                  <a:pt x="11571" y="7425"/>
                </a:cubicBezTo>
                <a:cubicBezTo>
                  <a:pt x="11571" y="7762"/>
                  <a:pt x="11186" y="8100"/>
                  <a:pt x="10800" y="8100"/>
                </a:cubicBezTo>
                <a:close/>
              </a:path>
            </a:pathLst>
          </a:custGeom>
          <a:solidFill>
            <a:srgbClr val="E9E9E9"/>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Arial" panose="020B0604020202020204" pitchFamily="34" charset="0"/>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a:xfrm>
            <a:off x="473806" y="5962813"/>
            <a:ext cx="262699" cy="350651"/>
          </a:xfrm>
          <a:custGeom>
            <a:avLst/>
            <a:gdLst/>
            <a:ahLst/>
            <a:cxnLst>
              <a:cxn ang="0">
                <a:pos x="wd2" y="hd2"/>
              </a:cxn>
              <a:cxn ang="5400000">
                <a:pos x="wd2" y="hd2"/>
              </a:cxn>
              <a:cxn ang="10800000">
                <a:pos x="wd2" y="hd2"/>
              </a:cxn>
              <a:cxn ang="16200000">
                <a:pos x="wd2" y="hd2"/>
              </a:cxn>
            </a:cxnLst>
            <a:rect l="0" t="0" r="r" b="b"/>
            <a:pathLst>
              <a:path w="21600" h="21600" extrusionOk="0">
                <a:moveTo>
                  <a:pt x="21600" y="8100"/>
                </a:moveTo>
                <a:cubicBezTo>
                  <a:pt x="21600" y="3713"/>
                  <a:pt x="16875" y="0"/>
                  <a:pt x="10800" y="0"/>
                </a:cubicBezTo>
                <a:cubicBezTo>
                  <a:pt x="4725" y="0"/>
                  <a:pt x="0" y="3713"/>
                  <a:pt x="0" y="8100"/>
                </a:cubicBezTo>
                <a:cubicBezTo>
                  <a:pt x="0" y="11306"/>
                  <a:pt x="2475" y="14175"/>
                  <a:pt x="6300" y="15525"/>
                </a:cubicBezTo>
                <a:cubicBezTo>
                  <a:pt x="6300" y="20250"/>
                  <a:pt x="6300" y="20250"/>
                  <a:pt x="6300" y="20250"/>
                </a:cubicBezTo>
                <a:cubicBezTo>
                  <a:pt x="6300" y="21094"/>
                  <a:pt x="7200" y="21600"/>
                  <a:pt x="8100" y="21600"/>
                </a:cubicBezTo>
                <a:cubicBezTo>
                  <a:pt x="13500" y="21600"/>
                  <a:pt x="13500" y="21600"/>
                  <a:pt x="13500" y="21600"/>
                </a:cubicBezTo>
                <a:cubicBezTo>
                  <a:pt x="14400" y="21600"/>
                  <a:pt x="15300" y="21094"/>
                  <a:pt x="15300" y="20250"/>
                </a:cubicBezTo>
                <a:cubicBezTo>
                  <a:pt x="15300" y="17550"/>
                  <a:pt x="15300" y="17550"/>
                  <a:pt x="15300" y="17550"/>
                </a:cubicBezTo>
                <a:cubicBezTo>
                  <a:pt x="15300" y="17550"/>
                  <a:pt x="15300" y="17550"/>
                  <a:pt x="15300" y="17550"/>
                </a:cubicBezTo>
                <a:cubicBezTo>
                  <a:pt x="15300" y="15525"/>
                  <a:pt x="15300" y="15525"/>
                  <a:pt x="15300" y="15525"/>
                </a:cubicBezTo>
                <a:cubicBezTo>
                  <a:pt x="19125" y="14175"/>
                  <a:pt x="21600" y="11306"/>
                  <a:pt x="21600" y="8100"/>
                </a:cubicBezTo>
                <a:close/>
                <a:moveTo>
                  <a:pt x="13500" y="19575"/>
                </a:moveTo>
                <a:cubicBezTo>
                  <a:pt x="13500" y="19913"/>
                  <a:pt x="13050" y="20250"/>
                  <a:pt x="12600" y="20250"/>
                </a:cubicBezTo>
                <a:cubicBezTo>
                  <a:pt x="9000" y="20250"/>
                  <a:pt x="9000" y="20250"/>
                  <a:pt x="9000" y="20250"/>
                </a:cubicBezTo>
                <a:cubicBezTo>
                  <a:pt x="8550" y="20250"/>
                  <a:pt x="8100" y="19913"/>
                  <a:pt x="8100" y="19575"/>
                </a:cubicBezTo>
                <a:cubicBezTo>
                  <a:pt x="8100" y="18225"/>
                  <a:pt x="8100" y="18225"/>
                  <a:pt x="8100" y="18225"/>
                </a:cubicBezTo>
                <a:cubicBezTo>
                  <a:pt x="8100" y="17888"/>
                  <a:pt x="8550" y="17550"/>
                  <a:pt x="9000" y="17550"/>
                </a:cubicBezTo>
                <a:cubicBezTo>
                  <a:pt x="12600" y="17550"/>
                  <a:pt x="12600" y="17550"/>
                  <a:pt x="12600" y="17550"/>
                </a:cubicBezTo>
                <a:cubicBezTo>
                  <a:pt x="13050" y="17550"/>
                  <a:pt x="13500" y="17888"/>
                  <a:pt x="13500" y="18225"/>
                </a:cubicBezTo>
                <a:cubicBezTo>
                  <a:pt x="13500" y="19575"/>
                  <a:pt x="13500" y="19575"/>
                  <a:pt x="13500" y="19575"/>
                </a:cubicBezTo>
                <a:close/>
                <a:moveTo>
                  <a:pt x="13500" y="14513"/>
                </a:moveTo>
                <a:cubicBezTo>
                  <a:pt x="13500" y="16200"/>
                  <a:pt x="13500" y="16200"/>
                  <a:pt x="13500" y="16200"/>
                </a:cubicBezTo>
                <a:cubicBezTo>
                  <a:pt x="8100" y="16200"/>
                  <a:pt x="8100" y="16200"/>
                  <a:pt x="8100" y="16200"/>
                </a:cubicBezTo>
                <a:cubicBezTo>
                  <a:pt x="8100" y="14513"/>
                  <a:pt x="8100" y="14513"/>
                  <a:pt x="8100" y="14513"/>
                </a:cubicBezTo>
                <a:cubicBezTo>
                  <a:pt x="4500" y="13669"/>
                  <a:pt x="1800" y="11138"/>
                  <a:pt x="1800" y="8100"/>
                </a:cubicBezTo>
                <a:cubicBezTo>
                  <a:pt x="1800" y="4388"/>
                  <a:pt x="5850" y="1350"/>
                  <a:pt x="10800" y="1350"/>
                </a:cubicBezTo>
                <a:cubicBezTo>
                  <a:pt x="15750" y="1350"/>
                  <a:pt x="19800" y="4388"/>
                  <a:pt x="19800" y="8100"/>
                </a:cubicBezTo>
                <a:cubicBezTo>
                  <a:pt x="19800" y="11138"/>
                  <a:pt x="17100" y="13669"/>
                  <a:pt x="13500" y="14513"/>
                </a:cubicBezTo>
                <a:close/>
              </a:path>
            </a:pathLst>
          </a:custGeom>
          <a:solidFill>
            <a:srgbClr val="BE2033"/>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9" name="稻壳儿春秋广告/盗版必究        原创来源：http://chn.docer.com/works?userid=199329941#!/work_time"/>
          <p:cNvSpPr txBox="1"/>
          <p:nvPr/>
        </p:nvSpPr>
        <p:spPr>
          <a:xfrm>
            <a:off x="6096000" y="891070"/>
            <a:ext cx="5086910" cy="703398"/>
          </a:xfrm>
          <a:prstGeom prst="rect">
            <a:avLst/>
          </a:prstGeom>
          <a:noFill/>
        </p:spPr>
        <p:txBody>
          <a:bodyPr wrap="square" rtlCol="0">
            <a:spAutoFit/>
          </a:bodyPr>
          <a:lstStyle/>
          <a:p>
            <a:pPr lvl="0" algn="r">
              <a:lnSpc>
                <a:spcPct val="120000"/>
              </a:lnSpc>
            </a:pPr>
            <a:r>
              <a:rPr lang="en-US" altLang="zh-CN" sz="3600" dirty="0">
                <a:solidFill>
                  <a:prstClr val="black"/>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THANK YOU </a:t>
            </a:r>
          </a:p>
        </p:txBody>
      </p:sp>
      <p:sp>
        <p:nvSpPr>
          <p:cNvPr id="30" name="稻壳儿春秋广告/盗版必究        原创来源：http://chn.docer.com/works?userid=199329941#!/work_time"/>
          <p:cNvSpPr txBox="1"/>
          <p:nvPr/>
        </p:nvSpPr>
        <p:spPr>
          <a:xfrm>
            <a:off x="6847395" y="3549031"/>
            <a:ext cx="4809078" cy="1991379"/>
          </a:xfrm>
          <a:prstGeom prst="rect">
            <a:avLst/>
          </a:prstGeom>
          <a:noFill/>
        </p:spPr>
        <p:txBody>
          <a:bodyPr wrap="square" rtlCol="0">
            <a:spAutoFit/>
          </a:bodyPr>
          <a:lstStyle/>
          <a:p>
            <a:pPr lvl="0">
              <a:lnSpc>
                <a:spcPct val="150000"/>
              </a:lnSpc>
              <a:defRPr/>
            </a:pPr>
            <a:r>
              <a:rPr lang="en-US" altLang="zh-CN" sz="1400" b="1" dirty="0">
                <a:solidFill>
                  <a:prstClr val="black"/>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 the end of the general picture of the project, we would like the project to be fully supported because it supports a different point of view and supports two sides of the problems, namely the increase in innovation and creativity, as well as support for investment and small projects</a:t>
            </a:r>
            <a:endParaRPr kumimoji="0"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pic>
        <p:nvPicPr>
          <p:cNvPr id="5" name="Picture 4">
            <a:extLst>
              <a:ext uri="{FF2B5EF4-FFF2-40B4-BE49-F238E27FC236}">
                <a16:creationId xmlns:a16="http://schemas.microsoft.com/office/drawing/2014/main" id="{2EB27A1E-04C9-4AF9-AB54-64251CF91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5" y="22373"/>
            <a:ext cx="6858000" cy="6835627"/>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552</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等线</vt:lpstr>
      <vt:lpstr>等线 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春波 赵</dc:creator>
  <cp:lastModifiedBy>Waled Saied</cp:lastModifiedBy>
  <cp:revision>23</cp:revision>
  <dcterms:created xsi:type="dcterms:W3CDTF">2019-05-23T09:52:00Z</dcterms:created>
  <dcterms:modified xsi:type="dcterms:W3CDTF">2022-03-31T15:57:15Z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8510F2329BD2471AB94CCED7510BC0D6</vt:lpwstr>
  </property>
  <property fmtid="{D5CDD505-2E9C-101B-9397-08002B2CF9AE}" pid="3" name="KSOProductBuildVer">
    <vt:lpwstr>1033-11.2.0.11042</vt:lpwstr>
  </property>
</Properties>
</file>