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Stephanie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Hoang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Temperature &amp; Humidity Sensor Box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Waleed Binselim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Hoang Nguyen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Stephanie Fernandez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the raspberry pi had to be used to create a building’s heat and humidity profile. This was to be done by using sensors to collect temperature and humidity data and then saving it to a local database. A robust, attention-free, easily deployable system had be created that integrates data from different sources and allows a non-technical user to access the building data at any specified time. A website had to be created to save the data from multiple pi’s to a remote server that authorized persons could log into. The pi’s had to be stored inside of a 3D printed box, and the data from the pi’s had to go into an sqlite3 database. From the database, the data had to be transferred into a website, where the three group members can log onto with different login information. A graph for the individual data profile and stacked curves for the cumulative view needed to be made.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pi’s should be inside a box and be easy to use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data from the raspberry pi’s should go onto a database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website should be able to access the database in order to get data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website should be able to receive data from multiple pi’s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website should only be accessed by authorized users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New users should be able to create a username and password to access the website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raspberry pi’s should automatically sync data recorded to the website created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user should be able to search for temperature and humidity data by date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website should automatically create individual data profile graph based on searched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 Break Up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Collecting data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Data to database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Login/create user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Database to website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Data to graph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3D printed box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100" y="64025"/>
            <a:ext cx="263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8839198" cy="361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 amt="90000"/>
          </a:blip>
          <a:srcRect b="0" l="9408" r="9408" t="0"/>
          <a:stretch/>
        </p:blipFill>
        <p:spPr>
          <a:xfrm>
            <a:off x="0" y="0"/>
            <a:ext cx="3054584" cy="257469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 amt="85000"/>
          </a:blip>
          <a:srcRect b="0" l="5412" r="5421" t="0"/>
          <a:stretch/>
        </p:blipFill>
        <p:spPr>
          <a:xfrm>
            <a:off x="3054591" y="0"/>
            <a:ext cx="3054590" cy="25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 amt="90000"/>
          </a:blip>
          <a:srcRect b="0" l="17701" r="17694" t="0"/>
          <a:stretch/>
        </p:blipFill>
        <p:spPr>
          <a:xfrm>
            <a:off x="6109174" y="0"/>
            <a:ext cx="3034825" cy="2574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Printed Box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62" y="152400"/>
            <a:ext cx="555027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“Create user” on website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Automatic graph of data on website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Outcomes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Group 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management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Using Raspberry Pi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Python, html, CSS, 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