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9E8A82-B207-4D68-A784-AFDD1250B06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E389C3-A2BC-4D85-B41B-125E1657BC40}" type="datetimeFigureOut">
              <a:rPr lang="en-GB" smtClean="0"/>
              <a:t>24/09/2023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1556792"/>
            <a:ext cx="4392488" cy="1368152"/>
          </a:xfrm>
        </p:spPr>
        <p:txBody>
          <a:bodyPr/>
          <a:lstStyle/>
          <a:p>
            <a:r>
              <a:rPr lang="en-GB" dirty="0" smtClean="0"/>
              <a:t>Logic Gate: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6461760" cy="1066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OR Gate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Gate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XNOR Gate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6" name="1695542810665n93yeono-voicemaker.in-speech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04248" y="22048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00000" fill="hold" grpId="0" nodeType="withEffect" p14:presetBounceEnd="18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0" dur="5023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53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3000">
                                      <p:stCondLst>
                                        <p:cond delay="21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3000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1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2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2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  <p:bldLst>
          <p:bldP spid="2" grpId="0"/>
          <p:bldP spid="3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0" dur="5023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 vol="100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2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  <p:bldLst>
          <p:bldP spid="2" grpId="0"/>
          <p:bldP spid="3" grpId="0" uiExpand="1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620688"/>
            <a:ext cx="3742184" cy="997967"/>
          </a:xfrm>
        </p:spPr>
        <p:txBody>
          <a:bodyPr/>
          <a:lstStyle/>
          <a:p>
            <a:r>
              <a:rPr lang="en-GB" dirty="0" smtClean="0"/>
              <a:t>AND Gate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Graphical</a:t>
            </a:r>
          </a:p>
          <a:p>
            <a:r>
              <a:rPr lang="en-GB" u="sng" dirty="0" smtClean="0"/>
              <a:t>Representation:</a:t>
            </a:r>
            <a:endParaRPr lang="en-GB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36996" y="2380238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27784" y="2780928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lay 8"/>
          <p:cNvSpPr/>
          <p:nvPr/>
        </p:nvSpPr>
        <p:spPr>
          <a:xfrm>
            <a:off x="3779912" y="2132856"/>
            <a:ext cx="1130245" cy="864096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10157" y="2564904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540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Truth Table</a:t>
            </a:r>
            <a:r>
              <a:rPr lang="en-GB" dirty="0" smtClean="0"/>
              <a:t>: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26612"/>
              </p:ext>
            </p:extLst>
          </p:nvPr>
        </p:nvGraphicFramePr>
        <p:xfrm>
          <a:off x="1540616" y="378904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A=X.Y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39752" y="21955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2564904"/>
            <a:ext cx="29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062285" y="2348880"/>
            <a:ext cx="45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pic>
        <p:nvPicPr>
          <p:cNvPr id="21" name="A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16216" y="9697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60648"/>
            <a:ext cx="2170584" cy="1143000"/>
          </a:xfrm>
        </p:spPr>
        <p:txBody>
          <a:bodyPr/>
          <a:lstStyle/>
          <a:p>
            <a:r>
              <a:rPr lang="en-GB" dirty="0" smtClean="0"/>
              <a:t>OR Gate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Graphical</a:t>
            </a:r>
          </a:p>
          <a:p>
            <a:r>
              <a:rPr lang="en-GB" u="sng" dirty="0" smtClean="0"/>
              <a:t>Representation:</a:t>
            </a:r>
            <a:endParaRPr lang="en-GB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234888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27784" y="270892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Stored Data 6"/>
          <p:cNvSpPr/>
          <p:nvPr/>
        </p:nvSpPr>
        <p:spPr>
          <a:xfrm flipH="1">
            <a:off x="3563888" y="2060848"/>
            <a:ext cx="1368152" cy="936104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4932040" y="252890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Truth Table:</a:t>
            </a:r>
            <a:endParaRPr lang="en-GB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18759"/>
              </p:ext>
            </p:extLst>
          </p:nvPr>
        </p:nvGraphicFramePr>
        <p:xfrm>
          <a:off x="1540616" y="378904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A=X+Y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2048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25289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23895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pic>
        <p:nvPicPr>
          <p:cNvPr id="14" name="O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74568" y="6790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479" y="332656"/>
            <a:ext cx="2890664" cy="1143000"/>
          </a:xfrm>
        </p:spPr>
        <p:txBody>
          <a:bodyPr/>
          <a:lstStyle/>
          <a:p>
            <a:r>
              <a:rPr lang="en-GB" dirty="0" smtClean="0"/>
              <a:t>XNOR Gate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27784" y="234888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784" y="270892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Stored Data 5"/>
          <p:cNvSpPr/>
          <p:nvPr/>
        </p:nvSpPr>
        <p:spPr>
          <a:xfrm flipH="1">
            <a:off x="3563888" y="2060848"/>
            <a:ext cx="1368152" cy="936104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076056" y="2528900"/>
            <a:ext cx="115212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Truth Table:</a:t>
            </a:r>
            <a:endParaRPr lang="en-GB" u="sng" dirty="0"/>
          </a:p>
        </p:txBody>
      </p:sp>
      <p:sp>
        <p:nvSpPr>
          <p:cNvPr id="10" name="Oval 9"/>
          <p:cNvSpPr/>
          <p:nvPr/>
        </p:nvSpPr>
        <p:spPr>
          <a:xfrm>
            <a:off x="4932040" y="2439291"/>
            <a:ext cx="144016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56321"/>
              </p:ext>
            </p:extLst>
          </p:nvPr>
        </p:nvGraphicFramePr>
        <p:xfrm>
          <a:off x="1403648" y="3654318"/>
          <a:ext cx="6912768" cy="243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17"/>
                <a:gridCol w="925817"/>
                <a:gridCol w="925817"/>
                <a:gridCol w="925817"/>
                <a:gridCol w="925817"/>
                <a:gridCol w="925817"/>
                <a:gridCol w="1357866"/>
              </a:tblGrid>
              <a:tr h="48779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X.Y’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X’.Y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A=</a:t>
                      </a:r>
                      <a:r>
                        <a:rPr lang="en-GB" dirty="0" smtClean="0"/>
                        <a:t>X.Y’ +X’.Y</a:t>
                      </a:r>
                    </a:p>
                  </a:txBody>
                  <a:tcPr/>
                </a:tc>
              </a:tr>
              <a:tr h="487796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487796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4877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4877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13283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Graphical</a:t>
            </a:r>
          </a:p>
          <a:p>
            <a:r>
              <a:rPr lang="en-GB" u="sng" dirty="0" smtClean="0"/>
              <a:t>Representation:</a:t>
            </a:r>
            <a:endParaRPr lang="en-GB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2048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252930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pic>
        <p:nvPicPr>
          <p:cNvPr id="16" name="XNO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28184" y="6206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119</Words>
  <Application>Microsoft Office PowerPoint</Application>
  <PresentationFormat>On-screen Show (4:3)</PresentationFormat>
  <Paragraphs>90</Paragraphs>
  <Slides>4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Logic Gate:</vt:lpstr>
      <vt:lpstr>AND Gate</vt:lpstr>
      <vt:lpstr>OR Gate</vt:lpstr>
      <vt:lpstr>XNOR Gate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Gate:</dc:title>
  <dc:creator>STUDENT</dc:creator>
  <cp:lastModifiedBy>STUDENT</cp:lastModifiedBy>
  <cp:revision>10</cp:revision>
  <dcterms:created xsi:type="dcterms:W3CDTF">2023-09-24T08:38:30Z</dcterms:created>
  <dcterms:modified xsi:type="dcterms:W3CDTF">2023-09-24T10:28:57Z</dcterms:modified>
</cp:coreProperties>
</file>