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4" r:id="rId5"/>
    <p:sldId id="266" r:id="rId6"/>
    <p:sldId id="265" r:id="rId7"/>
    <p:sldId id="258" r:id="rId8"/>
    <p:sldId id="267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75E8-B94D-48B6-BA84-12B75987BCA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323A-64A4-4522-A6CF-C8315F6D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5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75E8-B94D-48B6-BA84-12B75987BCA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323A-64A4-4522-A6CF-C8315F6D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2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75E8-B94D-48B6-BA84-12B75987BCA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323A-64A4-4522-A6CF-C8315F6D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9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75E8-B94D-48B6-BA84-12B75987BCA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323A-64A4-4522-A6CF-C8315F6D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8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75E8-B94D-48B6-BA84-12B75987BCA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323A-64A4-4522-A6CF-C8315F6D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8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75E8-B94D-48B6-BA84-12B75987BCA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323A-64A4-4522-A6CF-C8315F6D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4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75E8-B94D-48B6-BA84-12B75987BCA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323A-64A4-4522-A6CF-C8315F6D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4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75E8-B94D-48B6-BA84-12B75987BCA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323A-64A4-4522-A6CF-C8315F6D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0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75E8-B94D-48B6-BA84-12B75987BCA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323A-64A4-4522-A6CF-C8315F6D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2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75E8-B94D-48B6-BA84-12B75987BCA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323A-64A4-4522-A6CF-C8315F6D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8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75E8-B94D-48B6-BA84-12B75987BCA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323A-64A4-4522-A6CF-C8315F6D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975E8-B94D-48B6-BA84-12B75987BCA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A323A-64A4-4522-A6CF-C8315F6D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7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524000" y="778475"/>
            <a:ext cx="9144000" cy="1928298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5400" b="1" dirty="0" smtClean="0"/>
              <a:t>Business Analytics Nano Degree</a:t>
            </a:r>
            <a:br>
              <a:rPr lang="en-US" sz="5400" b="1" dirty="0" smtClean="0"/>
            </a:br>
            <a:r>
              <a:rPr lang="en-US" sz="5400" b="1" dirty="0" smtClean="0"/>
              <a:t>Project 2 Presentation</a:t>
            </a:r>
            <a:endParaRPr lang="en-US" sz="5400" b="1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4000" y="2706773"/>
            <a:ext cx="9144000" cy="2551027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endParaRPr lang="en-US" sz="2800" b="1" dirty="0" smtClean="0"/>
          </a:p>
          <a:p>
            <a:r>
              <a:rPr lang="en-US" sz="2800" b="1" dirty="0" smtClean="0"/>
              <a:t>How was the performance of the Industrial sector in term of the Total Revenue over the period from 2012 to 2016?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94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In general, the total revenue of the industrial sector increased gently but steadily over the period (2012-2016), while its distribution remained right skewed.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project, I filtered the original data set business on “GICS” to select only the “Industrial” sector. The I divided the data based on the year of “Period Ending” before performing statistical analysis on it.</a:t>
            </a:r>
          </a:p>
          <a:p>
            <a:r>
              <a:rPr lang="en-US" dirty="0" smtClean="0"/>
              <a:t>The main purpose of this analysis is to assess </a:t>
            </a:r>
            <a:r>
              <a:rPr lang="en-US" b="1" dirty="0" smtClean="0"/>
              <a:t>how was the performance of the industrial sector in term of the total revenue over the period  from 2012 to 2016.</a:t>
            </a:r>
            <a:endParaRPr lang="ar-YE" b="1" dirty="0" smtClean="0"/>
          </a:p>
          <a:p>
            <a:pPr marL="0" indent="0">
              <a:buNone/>
            </a:pPr>
            <a:endParaRPr lang="ar-YE" dirty="0"/>
          </a:p>
        </p:txBody>
      </p:sp>
    </p:spTree>
    <p:extLst>
      <p:ext uri="{BB962C8B-B14F-4D97-AF65-F5344CB8AC3E}">
        <p14:creationId xmlns:p14="http://schemas.microsoft.com/office/powerpoint/2010/main" val="360867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US" dirty="0"/>
              <a:t>2012</a:t>
            </a:r>
            <a:r>
              <a:rPr lang="en-US" dirty="0" smtClean="0"/>
              <a:t> </a:t>
            </a:r>
            <a:r>
              <a:rPr lang="en-US" dirty="0"/>
              <a:t>Total</a:t>
            </a:r>
            <a:r>
              <a:rPr lang="en-US" dirty="0" smtClean="0"/>
              <a:t> Revenue Statistics &amp; Distribution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228968" cy="435133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67168" y="1825624"/>
            <a:ext cx="5286632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6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2013 Total Revenue Statistics &amp; Distribution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1" y="1825625"/>
            <a:ext cx="5334000" cy="435133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5"/>
            <a:ext cx="5181600" cy="435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7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2014 Total Revenue Statistics &amp; Distribution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54811" y="1825625"/>
            <a:ext cx="5298989" cy="435133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25625"/>
            <a:ext cx="52166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0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2015 Total Revenue Statistics &amp; Distribution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4"/>
            <a:ext cx="5181600" cy="435133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25625"/>
            <a:ext cx="533400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8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2016 Total Revenue Statistics &amp; Distribution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1" y="1825626"/>
            <a:ext cx="5334000" cy="4351338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6"/>
            <a:ext cx="5181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1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Years Total </a:t>
            </a:r>
            <a:r>
              <a:rPr lang="en-US" dirty="0"/>
              <a:t>Revenue Statistics &amp; Distribution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79524" y="1825625"/>
            <a:ext cx="5274276" cy="435133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25625"/>
            <a:ext cx="52413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1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Revenue Distribution for (2012-2016)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75935"/>
            <a:ext cx="10515600" cy="421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7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</TotalTime>
  <Words>178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Business Analytics Nano Degree Project 2 Presentation</vt:lpstr>
      <vt:lpstr>Introduction</vt:lpstr>
      <vt:lpstr>2012 Total Revenue Statistics &amp; Distribution</vt:lpstr>
      <vt:lpstr>2013 Total Revenue Statistics &amp; Distribution</vt:lpstr>
      <vt:lpstr>2014 Total Revenue Statistics &amp; Distribution</vt:lpstr>
      <vt:lpstr>2015 Total Revenue Statistics &amp; Distribution</vt:lpstr>
      <vt:lpstr>2016 Total Revenue Statistics &amp; Distribution</vt:lpstr>
      <vt:lpstr>All Years Total Revenue Statistics &amp; Distribution</vt:lpstr>
      <vt:lpstr>Revenue Distribution for (2012-2016)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 Nano Degree Project 2 Presentation</dc:title>
  <dc:creator>Waleed Alsudany</dc:creator>
  <cp:lastModifiedBy>Waleed Alsudany</cp:lastModifiedBy>
  <cp:revision>12</cp:revision>
  <dcterms:created xsi:type="dcterms:W3CDTF">2021-01-04T21:27:25Z</dcterms:created>
  <dcterms:modified xsi:type="dcterms:W3CDTF">2021-01-08T18:21:39Z</dcterms:modified>
</cp:coreProperties>
</file>