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3" r:id="rId2"/>
    <p:sldId id="278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82964" autoAdjust="0"/>
  </p:normalViewPr>
  <p:slideViewPr>
    <p:cSldViewPr snapToGrid="0">
      <p:cViewPr varScale="1">
        <p:scale>
          <a:sx n="75" d="100"/>
          <a:sy n="75" d="100"/>
        </p:scale>
        <p:origin x="3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8975-F033-48F1-BBEA-28512316EBB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647B-8B20-4B73-83FA-E18BD387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8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7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2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1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6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0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1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8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2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BE97-ABAC-44E3-BFEF-B70F29FFACD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1" y="825500"/>
            <a:ext cx="11060295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87" y="973137"/>
            <a:ext cx="90392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671106"/>
            <a:ext cx="8016875" cy="56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8" y="614362"/>
            <a:ext cx="9780459" cy="60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464258"/>
            <a:ext cx="10020300" cy="50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0" y="2400300"/>
            <a:ext cx="10437755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635000"/>
            <a:ext cx="92487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406579"/>
            <a:ext cx="10201275" cy="51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2" y="973137"/>
            <a:ext cx="9324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4032"/>
            <a:ext cx="10853737" cy="37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49400"/>
            <a:ext cx="10551362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585787"/>
            <a:ext cx="8753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06400"/>
            <a:ext cx="8469807" cy="4015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4870450"/>
            <a:ext cx="10566126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86" y="1079500"/>
            <a:ext cx="8366664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99" y="1655776"/>
            <a:ext cx="5374857" cy="30779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3424029"/>
            <a:ext cx="5967412" cy="28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7" y="1511300"/>
            <a:ext cx="11036586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192196"/>
            <a:ext cx="6804025" cy="47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" y="1406524"/>
            <a:ext cx="8582443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377950"/>
            <a:ext cx="105632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028700"/>
            <a:ext cx="79438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5" y="1287462"/>
            <a:ext cx="8286750" cy="5324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1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36406"/>
            <a:ext cx="8401050" cy="63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614362"/>
            <a:ext cx="87820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868065"/>
            <a:ext cx="8550275" cy="58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2" y="1435100"/>
            <a:ext cx="10418204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590550"/>
            <a:ext cx="76771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</TotalTime>
  <Words>997</Words>
  <Application>Microsoft Office PowerPoint</Application>
  <PresentationFormat>Widescreen</PresentationFormat>
  <Paragraphs>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Alsudany</dc:creator>
  <cp:lastModifiedBy>Waleed Alsudany</cp:lastModifiedBy>
  <cp:revision>127</cp:revision>
  <dcterms:created xsi:type="dcterms:W3CDTF">2020-10-11T08:31:08Z</dcterms:created>
  <dcterms:modified xsi:type="dcterms:W3CDTF">2022-01-25T11:41:49Z</dcterms:modified>
</cp:coreProperties>
</file>