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6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70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4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5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4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5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72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0B5BC-2BEA-433E-8CBC-1F0EEA44D2DE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CECD1-11EE-4A30-8DE9-DBE8E13C9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Implementation of LIST using 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DSA LAB 1</a:t>
            </a:r>
          </a:p>
        </p:txBody>
      </p:sp>
    </p:spTree>
    <p:extLst>
      <p:ext uri="{BB962C8B-B14F-4D97-AF65-F5344CB8AC3E}">
        <p14:creationId xmlns:p14="http://schemas.microsoft.com/office/powerpoint/2010/main" val="407740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E1DA-075C-DBF2-B1B8-57AE3B343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527B69-DC9C-435D-AEE4-F58CDBEA51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555" y="-106325"/>
            <a:ext cx="13077266" cy="6964325"/>
          </a:xfrm>
        </p:spPr>
      </p:pic>
    </p:spTree>
    <p:extLst>
      <p:ext uri="{BB962C8B-B14F-4D97-AF65-F5344CB8AC3E}">
        <p14:creationId xmlns:p14="http://schemas.microsoft.com/office/powerpoint/2010/main" val="63131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AddFirst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881" y="1825625"/>
            <a:ext cx="74162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5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AddLast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2478" y="1825625"/>
            <a:ext cx="91470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GetFirst</a:t>
            </a:r>
            <a:r>
              <a:rPr lang="en-US" dirty="0"/>
              <a:t> Method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5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Size Method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69" y="2172238"/>
            <a:ext cx="6354062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3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21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Implementation of LIST using LINKED LIST</vt:lpstr>
      <vt:lpstr>PowerPoint Presentation</vt:lpstr>
      <vt:lpstr>The AddFirst Method</vt:lpstr>
      <vt:lpstr>The AddLast Method</vt:lpstr>
      <vt:lpstr>The GetFirst Method</vt:lpstr>
      <vt:lpstr>The Size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Ali-Ahsan</dc:creator>
  <cp:lastModifiedBy>Waleed Akram</cp:lastModifiedBy>
  <cp:revision>8</cp:revision>
  <dcterms:created xsi:type="dcterms:W3CDTF">2025-02-03T15:51:23Z</dcterms:created>
  <dcterms:modified xsi:type="dcterms:W3CDTF">2025-02-08T03:16:05Z</dcterms:modified>
</cp:coreProperties>
</file>