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LIST using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DSA LAB 1</a:t>
            </a:r>
          </a:p>
        </p:txBody>
      </p:sp>
    </p:spTree>
    <p:extLst>
      <p:ext uri="{BB962C8B-B14F-4D97-AF65-F5344CB8AC3E}">
        <p14:creationId xmlns:p14="http://schemas.microsoft.com/office/powerpoint/2010/main" val="407740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Linked List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245" y="1690688"/>
            <a:ext cx="7815509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0BC24A-79A1-BD24-E68D-C6AD789ADC87}"/>
              </a:ext>
            </a:extLst>
          </p:cNvPr>
          <p:cNvSpPr/>
          <p:nvPr/>
        </p:nvSpPr>
        <p:spPr>
          <a:xfrm>
            <a:off x="2480310" y="1805940"/>
            <a:ext cx="3166110" cy="1485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Tutor</a:t>
            </a:r>
          </a:p>
        </p:txBody>
      </p:sp>
    </p:spTree>
    <p:extLst>
      <p:ext uri="{BB962C8B-B14F-4D97-AF65-F5344CB8AC3E}">
        <p14:creationId xmlns:p14="http://schemas.microsoft.com/office/powerpoint/2010/main" val="9042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AddFirst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81" y="1825625"/>
            <a:ext cx="7416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AddLast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78" y="1825625"/>
            <a:ext cx="9147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GetFirst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Size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69" y="2172238"/>
            <a:ext cx="635406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3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Implementation of LIST using LINKED LIST</vt:lpstr>
      <vt:lpstr>Empty Linked List</vt:lpstr>
      <vt:lpstr>The AddFirst Method</vt:lpstr>
      <vt:lpstr>The AddLast Method</vt:lpstr>
      <vt:lpstr>The GetFirst Method</vt:lpstr>
      <vt:lpstr>The Size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Ali-Ahsan</dc:creator>
  <cp:lastModifiedBy>Waleed Akram</cp:lastModifiedBy>
  <cp:revision>7</cp:revision>
  <dcterms:created xsi:type="dcterms:W3CDTF">2025-02-03T15:51:23Z</dcterms:created>
  <dcterms:modified xsi:type="dcterms:W3CDTF">2025-02-07T06:33:55Z</dcterms:modified>
</cp:coreProperties>
</file>