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2" d="100"/>
          <a:sy n="52" d="100"/>
        </p:scale>
        <p:origin x="484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9AC3D-4B87-434C-95E5-290B4B0733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71388E-B05D-4965-B74B-3CFEB47E13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56E36A-D397-4A9F-A1C0-0050E95AF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91438-4FEB-4885-9089-B4F56924ECE8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6EB55F-6CC9-4404-9F5A-62F60F991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AE0E39-823A-4F4C-8A04-28937396A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F1F63-5B73-45E0-B8FB-EC3A9EE55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009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7E033-D111-45B3-8237-523D2F9C4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8316FE-5545-4A7C-BC4B-01E00F3583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12183F-D582-48F5-8DE5-66EB0F405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91438-4FEB-4885-9089-B4F56924ECE8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F3AB0E-4AD5-4FE4-AFB6-9EEFD8A1E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09DF62-C339-4A09-A513-FE9056783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F1F63-5B73-45E0-B8FB-EC3A9EE55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803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AA9757-D5F6-4E77-BBE4-F092663C97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137D98-6635-49A1-84CA-7098C1AFB4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083705-A8B3-4753-ACE5-28C7D321A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91438-4FEB-4885-9089-B4F56924ECE8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4AFEAB-7195-48F5-93DE-D2CF0B669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EE874F-6C5D-45E3-9C3A-31C22EC7E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F1F63-5B73-45E0-B8FB-EC3A9EE55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314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10D6B-18E6-4C8E-86BB-B94227CFB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103705-52D2-4E52-9B56-6B2F4DA51B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C2347F-DDBB-4EE9-B67E-898700710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91438-4FEB-4885-9089-B4F56924ECE8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F83E96-3311-4A4F-9646-0B3584A4F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1A98BE-1732-41C0-B638-BEE5BFAFD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F1F63-5B73-45E0-B8FB-EC3A9EE55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618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E5DAC-721F-4E2A-A41C-940419D4F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5582FD-09DD-4BAF-AEEE-53D37F7404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3BCE55-AAAD-4A90-BFA0-08A287911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91438-4FEB-4885-9089-B4F56924ECE8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C4995B-18F1-4D39-8435-573F9C537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83942F-9B54-4A94-A94D-9E433961E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F1F63-5B73-45E0-B8FB-EC3A9EE55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320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F7A39-539D-470C-8DEF-24C351BC9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53EB4D-2D53-4819-9DDE-9C8FA4D021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7961FA-3128-40A7-A1A8-3FDF4CEC8E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A70B78-B2D6-49ED-98F8-B1E2F3AD8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91438-4FEB-4885-9089-B4F56924ECE8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84149-7A32-4DCB-A8D5-FF6008FD1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BFF6B9-22C1-488B-A7D2-21A612BD4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F1F63-5B73-45E0-B8FB-EC3A9EE55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994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40098-B719-437C-987D-198466FE0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06DB98-36A4-402C-9E7B-F14134058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1D8230-A90A-40FE-AFFE-5C298417B3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2C4399-E801-4426-925F-56E5A91EF2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6C3614-80A8-4201-A4F9-AA4AC28848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B543BA-49B7-49E8-B689-6F2C3A79D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91438-4FEB-4885-9089-B4F56924ECE8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0ABA55-13F1-46AA-88F1-459D58A9D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35121A-0242-4D10-948F-324147C0C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F1F63-5B73-45E0-B8FB-EC3A9EE55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80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5DC4B-17A3-4D46-881D-F613F6123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8BB6F8-EC05-4568-850B-60F1B7786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91438-4FEB-4885-9089-B4F56924ECE8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AF8FD6-8A02-4FD2-B1D2-430D236E6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09600B-7AD4-4201-8820-7814190E9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F1F63-5B73-45E0-B8FB-EC3A9EE55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128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852D4F-9614-41CC-ADC6-95173A093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91438-4FEB-4885-9089-B4F56924ECE8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7182D4-ECD3-4AD9-AF35-BB287500C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460B50-3CB9-4AC1-BF6C-CD407B64D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F1F63-5B73-45E0-B8FB-EC3A9EE55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645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29BF8-3A67-40B5-B558-685B299F1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34BCAB-14B4-41C2-B2BE-D071833C78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BAC039-9270-4ADD-AA34-39833C01DC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40E63D-9BE4-4BB5-ACF7-F0E6CD7D2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91438-4FEB-4885-9089-B4F56924ECE8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8321EA-5DC3-4694-BF27-869454F07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999F67-4CDC-4337-A106-49F93E6D2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F1F63-5B73-45E0-B8FB-EC3A9EE55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919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1DE54-6BF4-43D6-8962-6E39DA872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204939-421A-4FF2-B6D6-CAD279668B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109F5B-3BC9-4107-91C7-62378EA9B2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65FBD1-2256-4515-AEE0-7DB23C8E7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91438-4FEB-4885-9089-B4F56924ECE8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06DA55-9998-4D23-8096-8D85E65E6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459C86-D3F0-40C1-9E84-F5C9D6594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F1F63-5B73-45E0-B8FB-EC3A9EE55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524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728207-70FA-4BB9-8215-D72728C55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BE15B4-167A-4EED-906D-D336F8F00C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B31D90-CB33-448A-B95F-D08A1FAE4F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491438-4FEB-4885-9089-B4F56924ECE8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FD58F9-34D1-40E0-A7B7-F441C53A6B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57B127-9095-4C31-838F-01FD73BEC4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CF1F63-5B73-45E0-B8FB-EC3A9EE55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120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CBB37-4341-4D57-B40D-C82EBCE011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250B18-A5EA-4B24-A905-5223567945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189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hape&#10;&#10;Description automatically generated with low confidence">
            <a:extLst>
              <a:ext uri="{FF2B5EF4-FFF2-40B4-BE49-F238E27FC236}">
                <a16:creationId xmlns:a16="http://schemas.microsoft.com/office/drawing/2014/main" id="{353361F1-44D8-47B9-A0E4-A6EF52E539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041" y="1030554"/>
            <a:ext cx="2220932" cy="2028006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6CFF29E6-DE09-4EE4-BBA4-F4811979170D}"/>
              </a:ext>
            </a:extLst>
          </p:cNvPr>
          <p:cNvSpPr/>
          <p:nvPr/>
        </p:nvSpPr>
        <p:spPr>
          <a:xfrm>
            <a:off x="3965824" y="1756880"/>
            <a:ext cx="739740" cy="57535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E9AA27D-3D8F-4504-8583-A939D2BBFDCD}"/>
              </a:ext>
            </a:extLst>
          </p:cNvPr>
          <p:cNvSpPr/>
          <p:nvPr/>
        </p:nvSpPr>
        <p:spPr>
          <a:xfrm>
            <a:off x="3899043" y="2208944"/>
            <a:ext cx="873303" cy="8496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A6183AF-62D3-4C5B-8B41-D6B1C8B50308}"/>
              </a:ext>
            </a:extLst>
          </p:cNvPr>
          <p:cNvSpPr/>
          <p:nvPr/>
        </p:nvSpPr>
        <p:spPr>
          <a:xfrm>
            <a:off x="4102100" y="1871133"/>
            <a:ext cx="156633" cy="139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77B928C-FF40-4617-BD6F-B105A0B165DA}"/>
              </a:ext>
            </a:extLst>
          </p:cNvPr>
          <p:cNvSpPr/>
          <p:nvPr/>
        </p:nvSpPr>
        <p:spPr>
          <a:xfrm>
            <a:off x="4364566" y="1871133"/>
            <a:ext cx="156633" cy="139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4555CBC-7E8E-4DC2-96DB-A89C56AA7B74}"/>
              </a:ext>
            </a:extLst>
          </p:cNvPr>
          <p:cNvSpPr/>
          <p:nvPr/>
        </p:nvSpPr>
        <p:spPr>
          <a:xfrm>
            <a:off x="4157341" y="1940983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7D901E4-C6A5-427C-8DD9-DB33BDEB72B4}"/>
              </a:ext>
            </a:extLst>
          </p:cNvPr>
          <p:cNvSpPr/>
          <p:nvPr/>
        </p:nvSpPr>
        <p:spPr>
          <a:xfrm>
            <a:off x="4420022" y="1940983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969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B981B649-A216-4913-B1A3-26AF698BE95F}"/>
              </a:ext>
            </a:extLst>
          </p:cNvPr>
          <p:cNvGrpSpPr/>
          <p:nvPr/>
        </p:nvGrpSpPr>
        <p:grpSpPr>
          <a:xfrm>
            <a:off x="470042" y="1030555"/>
            <a:ext cx="657010" cy="723818"/>
            <a:chOff x="470041" y="1030554"/>
            <a:chExt cx="2220932" cy="2028006"/>
          </a:xfrm>
        </p:grpSpPr>
        <p:pic>
          <p:nvPicPr>
            <p:cNvPr id="5" name="Picture 4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353361F1-44D8-47B9-A0E4-A6EF52E5395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0041" y="1030554"/>
              <a:ext cx="2220932" cy="2028006"/>
            </a:xfrm>
            <a:prstGeom prst="rect">
              <a:avLst/>
            </a:prstGeom>
          </p:spPr>
        </p:pic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2703900A-FB36-4977-A386-09BEEB1A0E98}"/>
                </a:ext>
              </a:extLst>
            </p:cNvPr>
            <p:cNvGrpSpPr/>
            <p:nvPr/>
          </p:nvGrpSpPr>
          <p:grpSpPr>
            <a:xfrm>
              <a:off x="1240281" y="1779366"/>
              <a:ext cx="680452" cy="1068766"/>
              <a:chOff x="3899043" y="1756880"/>
              <a:chExt cx="873303" cy="1301680"/>
            </a:xfrm>
          </p:grpSpPr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6CFF29E6-DE09-4EE4-BBA4-F4811979170D}"/>
                  </a:ext>
                </a:extLst>
              </p:cNvPr>
              <p:cNvSpPr/>
              <p:nvPr/>
            </p:nvSpPr>
            <p:spPr>
              <a:xfrm>
                <a:off x="3965824" y="1756880"/>
                <a:ext cx="739740" cy="57535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BE9AA27D-3D8F-4504-8583-A939D2BBFDCD}"/>
                  </a:ext>
                </a:extLst>
              </p:cNvPr>
              <p:cNvSpPr/>
              <p:nvPr/>
            </p:nvSpPr>
            <p:spPr>
              <a:xfrm>
                <a:off x="3899043" y="2208944"/>
                <a:ext cx="873303" cy="84961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5A6183AF-62D3-4C5B-8B41-D6B1C8B50308}"/>
                  </a:ext>
                </a:extLst>
              </p:cNvPr>
              <p:cNvSpPr/>
              <p:nvPr/>
            </p:nvSpPr>
            <p:spPr>
              <a:xfrm>
                <a:off x="4102100" y="1871133"/>
                <a:ext cx="156633" cy="1397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F77B928C-FF40-4617-BD6F-B105A0B165DA}"/>
                  </a:ext>
                </a:extLst>
              </p:cNvPr>
              <p:cNvSpPr/>
              <p:nvPr/>
            </p:nvSpPr>
            <p:spPr>
              <a:xfrm>
                <a:off x="4364566" y="1871133"/>
                <a:ext cx="156633" cy="1397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F4555CBC-7E8E-4DC2-96DB-A89C56AA7B74}"/>
                  </a:ext>
                </a:extLst>
              </p:cNvPr>
              <p:cNvSpPr/>
              <p:nvPr/>
            </p:nvSpPr>
            <p:spPr>
              <a:xfrm>
                <a:off x="4157341" y="1940983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17D901E4-C6A5-427C-8DD9-DB33BDEB72B4}"/>
                  </a:ext>
                </a:extLst>
              </p:cNvPr>
              <p:cNvSpPr/>
              <p:nvPr/>
            </p:nvSpPr>
            <p:spPr>
              <a:xfrm>
                <a:off x="4420022" y="1940983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931660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9F499D7A-9FB7-4F95-9B44-14DB7AD758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76500" y="953095"/>
            <a:ext cx="7238999" cy="440055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D3705A1-3F33-487B-A7DE-05C5EEA5E4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6500" y="2557850"/>
            <a:ext cx="7239000" cy="815546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8520DF09-5648-426E-908A-935A53AFDB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6500" y="3373396"/>
            <a:ext cx="7239000" cy="75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3062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Waleed Ahmed</dc:creator>
  <cp:lastModifiedBy>Waleed Ahmed</cp:lastModifiedBy>
  <cp:revision>8</cp:revision>
  <dcterms:created xsi:type="dcterms:W3CDTF">2021-01-15T13:59:11Z</dcterms:created>
  <dcterms:modified xsi:type="dcterms:W3CDTF">2021-01-15T19:55:38Z</dcterms:modified>
</cp:coreProperties>
</file>