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AC3D-4B87-434C-95E5-290B4B073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1388E-B05D-4965-B74B-3CFEB47E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E36A-D397-4A9F-A1C0-0050E95A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B55F-6CC9-4404-9F5A-62F60F99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0E39-823A-4F4C-8A04-28937396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E033-D111-45B3-8237-523D2F9C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316FE-5545-4A7C-BC4B-01E00F358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183F-D582-48F5-8DE5-66EB0F40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AB0E-4AD5-4FE4-AFB6-9EEFD8A1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DF62-C339-4A09-A513-FE905678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A9757-D5F6-4E77-BBE4-F092663C9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37D98-6635-49A1-84CA-7098C1AF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3705-A8B3-4753-ACE5-28C7D321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FEAB-7195-48F5-93DE-D2CF0B66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874F-6C5D-45E3-9C3A-31C22EC7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0D6B-18E6-4C8E-86BB-B94227CF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3705-52D2-4E52-9B56-6B2F4DA5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2347F-DDBB-4EE9-B67E-89870071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3E96-3311-4A4F-9646-0B3584A4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98BE-1732-41C0-B638-BEE5BFAF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DAC-721F-4E2A-A41C-940419D4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82FD-09DD-4BAF-AEEE-53D37F74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CE55-AAAD-4A90-BFA0-08A28791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995B-18F1-4D39-8435-573F9C53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942F-9B54-4A94-A94D-9E433961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7A39-539D-470C-8DEF-24C351BC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EB4D-2D53-4819-9DDE-9C8FA4D02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61FA-3128-40A7-A1A8-3FDF4CEC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70B78-B2D6-49ED-98F8-B1E2F3AD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4149-7A32-4DCB-A8D5-FF6008FD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FF6B9-22C1-488B-A7D2-21A612BD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0098-B719-437C-987D-198466FE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DB98-36A4-402C-9E7B-F1413405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8230-A90A-40FE-AFFE-5C298417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C4399-E801-4426-925F-56E5A91EF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C3614-80A8-4201-A4F9-AA4AC2884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543BA-49B7-49E8-B689-6F2C3A79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BA55-13F1-46AA-88F1-459D58A9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5121A-0242-4D10-948F-324147C0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DC4B-17A3-4D46-881D-F613F612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BB6F8-EC05-4568-850B-60F1B778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F8FD6-8A02-4FD2-B1D2-430D236E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9600B-7AD4-4201-8820-7814190E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52D4F-9614-41CC-ADC6-95173A09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182D4-ECD3-4AD9-AF35-BB287500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0B50-3CB9-4AC1-BF6C-CD407B64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9BF8-3A67-40B5-B558-685B299F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BCAB-14B4-41C2-B2BE-D071833C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AC039-9270-4ADD-AA34-39833C01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E63D-9BE4-4BB5-ACF7-F0E6CD7D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321EA-5DC3-4694-BF27-869454F0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99F67-4CDC-4337-A106-49F93E6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E54-6BF4-43D6-8962-6E39DA87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04939-421A-4FF2-B6D6-CAD27966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09F5B-3BC9-4107-91C7-62378EA9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5FBD1-2256-4515-AEE0-7DB23C8E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6DA55-9998-4D23-8096-8D85E65E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9C86-D3F0-40C1-9E84-F5C9D659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8207-70FA-4BB9-8215-D72728C5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15B4-167A-4EED-906D-D336F8F0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1D90-CB33-448A-B95F-D08A1FAE4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1438-4FEB-4885-9089-B4F56924EC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58F9-34D1-40E0-A7B7-F441C53A6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B127-9095-4C31-838F-01FD73BEC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2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53361F1-44D8-47B9-A0E4-A6EF52E5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41" y="1030554"/>
            <a:ext cx="2220932" cy="20280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FF29E6-DE09-4EE4-BBA4-F4811979170D}"/>
              </a:ext>
            </a:extLst>
          </p:cNvPr>
          <p:cNvSpPr/>
          <p:nvPr/>
        </p:nvSpPr>
        <p:spPr>
          <a:xfrm>
            <a:off x="3965824" y="1756880"/>
            <a:ext cx="739740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9AA27D-3D8F-4504-8583-A939D2BBFDCD}"/>
              </a:ext>
            </a:extLst>
          </p:cNvPr>
          <p:cNvSpPr/>
          <p:nvPr/>
        </p:nvSpPr>
        <p:spPr>
          <a:xfrm>
            <a:off x="3899043" y="2208944"/>
            <a:ext cx="873303" cy="84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6183AF-62D3-4C5B-8B41-D6B1C8B50308}"/>
              </a:ext>
            </a:extLst>
          </p:cNvPr>
          <p:cNvSpPr/>
          <p:nvPr/>
        </p:nvSpPr>
        <p:spPr>
          <a:xfrm>
            <a:off x="4102100" y="1871133"/>
            <a:ext cx="15663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7B928C-FF40-4617-BD6F-B105A0B165DA}"/>
              </a:ext>
            </a:extLst>
          </p:cNvPr>
          <p:cNvSpPr/>
          <p:nvPr/>
        </p:nvSpPr>
        <p:spPr>
          <a:xfrm>
            <a:off x="4364566" y="1871133"/>
            <a:ext cx="15663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555CBC-7E8E-4DC2-96DB-A89C56AA7B74}"/>
              </a:ext>
            </a:extLst>
          </p:cNvPr>
          <p:cNvSpPr/>
          <p:nvPr/>
        </p:nvSpPr>
        <p:spPr>
          <a:xfrm>
            <a:off x="4157341" y="19409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D901E4-C6A5-427C-8DD9-DB33BDEB72B4}"/>
              </a:ext>
            </a:extLst>
          </p:cNvPr>
          <p:cNvSpPr/>
          <p:nvPr/>
        </p:nvSpPr>
        <p:spPr>
          <a:xfrm>
            <a:off x="4420022" y="19409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81B649-A216-4913-B1A3-26AF698BE95F}"/>
              </a:ext>
            </a:extLst>
          </p:cNvPr>
          <p:cNvGrpSpPr/>
          <p:nvPr/>
        </p:nvGrpSpPr>
        <p:grpSpPr>
          <a:xfrm>
            <a:off x="470042" y="1030555"/>
            <a:ext cx="657010" cy="723818"/>
            <a:chOff x="470041" y="1030554"/>
            <a:chExt cx="2220932" cy="202800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53361F1-44D8-47B9-A0E4-A6EF52E53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41" y="1030554"/>
              <a:ext cx="2220932" cy="2028006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03900A-FB36-4977-A386-09BEEB1A0E98}"/>
                </a:ext>
              </a:extLst>
            </p:cNvPr>
            <p:cNvGrpSpPr/>
            <p:nvPr/>
          </p:nvGrpSpPr>
          <p:grpSpPr>
            <a:xfrm>
              <a:off x="1240281" y="1779366"/>
              <a:ext cx="680452" cy="1068766"/>
              <a:chOff x="3899043" y="1756880"/>
              <a:chExt cx="873303" cy="13016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FF29E6-DE09-4EE4-BBA4-F4811979170D}"/>
                  </a:ext>
                </a:extLst>
              </p:cNvPr>
              <p:cNvSpPr/>
              <p:nvPr/>
            </p:nvSpPr>
            <p:spPr>
              <a:xfrm>
                <a:off x="3965824" y="1756880"/>
                <a:ext cx="739740" cy="5753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9AA27D-3D8F-4504-8583-A939D2BBFDCD}"/>
                  </a:ext>
                </a:extLst>
              </p:cNvPr>
              <p:cNvSpPr/>
              <p:nvPr/>
            </p:nvSpPr>
            <p:spPr>
              <a:xfrm>
                <a:off x="3899043" y="2208944"/>
                <a:ext cx="873303" cy="8496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6183AF-62D3-4C5B-8B41-D6B1C8B50308}"/>
                  </a:ext>
                </a:extLst>
              </p:cNvPr>
              <p:cNvSpPr/>
              <p:nvPr/>
            </p:nvSpPr>
            <p:spPr>
              <a:xfrm>
                <a:off x="4102100" y="1871133"/>
                <a:ext cx="156633" cy="139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7B928C-FF40-4617-BD6F-B105A0B165DA}"/>
                  </a:ext>
                </a:extLst>
              </p:cNvPr>
              <p:cNvSpPr/>
              <p:nvPr/>
            </p:nvSpPr>
            <p:spPr>
              <a:xfrm>
                <a:off x="4364566" y="1871133"/>
                <a:ext cx="156633" cy="139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4555CBC-7E8E-4DC2-96DB-A89C56AA7B74}"/>
                  </a:ext>
                </a:extLst>
              </p:cNvPr>
              <p:cNvSpPr/>
              <p:nvPr/>
            </p:nvSpPr>
            <p:spPr>
              <a:xfrm>
                <a:off x="4157341" y="19409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7D901E4-C6A5-427C-8DD9-DB33BDEB72B4}"/>
                  </a:ext>
                </a:extLst>
              </p:cNvPr>
              <p:cNvSpPr/>
              <p:nvPr/>
            </p:nvSpPr>
            <p:spPr>
              <a:xfrm>
                <a:off x="4420022" y="19409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16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F499D7A-9FB7-4F95-9B44-14DB7AD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6500" y="953095"/>
            <a:ext cx="7238999" cy="4400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3705A1-3F33-487B-A7DE-05C5EEA5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557850"/>
            <a:ext cx="7239000" cy="8155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20DF09-5648-426E-908A-935A53AF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3373396"/>
            <a:ext cx="72390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0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17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Ahmed</dc:creator>
  <cp:lastModifiedBy>Waleed Ahmed</cp:lastModifiedBy>
  <cp:revision>9</cp:revision>
  <dcterms:created xsi:type="dcterms:W3CDTF">2021-01-15T13:59:11Z</dcterms:created>
  <dcterms:modified xsi:type="dcterms:W3CDTF">2021-02-20T09:24:50Z</dcterms:modified>
</cp:coreProperties>
</file>