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B239A-0D73-4361-80E0-B8B1D06AF1C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49923E-C4DB-46B6-BD6F-702059C26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</a:t>
          </a:r>
        </a:p>
      </dgm:t>
    </dgm:pt>
    <dgm:pt modelId="{14734878-0EB8-40BD-86C4-EE788D9EA9C8}" type="parTrans" cxnId="{A88C3AF3-9705-4DDA-8E32-9BF8CE0FE7A8}">
      <dgm:prSet/>
      <dgm:spPr/>
      <dgm:t>
        <a:bodyPr/>
        <a:lstStyle/>
        <a:p>
          <a:endParaRPr lang="en-US"/>
        </a:p>
      </dgm:t>
    </dgm:pt>
    <dgm:pt modelId="{CEBD9932-E0D6-47C7-B47F-B58FC065CB2A}" type="sibTrans" cxnId="{A88C3AF3-9705-4DDA-8E32-9BF8CE0FE7A8}">
      <dgm:prSet/>
      <dgm:spPr/>
      <dgm:t>
        <a:bodyPr/>
        <a:lstStyle/>
        <a:p>
          <a:endParaRPr lang="en-US"/>
        </a:p>
      </dgm:t>
    </dgm:pt>
    <dgm:pt modelId="{7EA6D8CF-7140-4B01-BC63-BA4CF4D530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</a:t>
          </a:r>
        </a:p>
      </dgm:t>
    </dgm:pt>
    <dgm:pt modelId="{00BA8B54-1BE9-4F94-88D7-2526663CCE82}" type="parTrans" cxnId="{7E60C278-A721-4899-B6FB-9B99ED058A6A}">
      <dgm:prSet/>
      <dgm:spPr/>
      <dgm:t>
        <a:bodyPr/>
        <a:lstStyle/>
        <a:p>
          <a:endParaRPr lang="en-US"/>
        </a:p>
      </dgm:t>
    </dgm:pt>
    <dgm:pt modelId="{584FC816-4559-4848-880B-167CF143A18A}" type="sibTrans" cxnId="{7E60C278-A721-4899-B6FB-9B99ED058A6A}">
      <dgm:prSet/>
      <dgm:spPr/>
      <dgm:t>
        <a:bodyPr/>
        <a:lstStyle/>
        <a:p>
          <a:endParaRPr lang="en-US"/>
        </a:p>
      </dgm:t>
    </dgm:pt>
    <dgm:pt modelId="{F6D58F7A-916B-48CA-83FD-8CF43E6B42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Purchased</a:t>
          </a:r>
        </a:p>
      </dgm:t>
    </dgm:pt>
    <dgm:pt modelId="{DA753BB3-FBB1-47EA-B290-45DFB4CEAEA8}" type="parTrans" cxnId="{CFAB7554-094F-4331-9A61-3C206388CA3F}">
      <dgm:prSet/>
      <dgm:spPr/>
      <dgm:t>
        <a:bodyPr/>
        <a:lstStyle/>
        <a:p>
          <a:endParaRPr lang="en-US"/>
        </a:p>
      </dgm:t>
    </dgm:pt>
    <dgm:pt modelId="{79414DFB-8CB6-482E-8BC9-F4942B4B36BB}" type="sibTrans" cxnId="{CFAB7554-094F-4331-9A61-3C206388CA3F}">
      <dgm:prSet/>
      <dgm:spPr/>
      <dgm:t>
        <a:bodyPr/>
        <a:lstStyle/>
        <a:p>
          <a:endParaRPr lang="en-US"/>
        </a:p>
      </dgm:t>
    </dgm:pt>
    <dgm:pt modelId="{EF0D3740-00FD-4E2F-9E82-DBC88CE245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Review</a:t>
          </a:r>
        </a:p>
      </dgm:t>
    </dgm:pt>
    <dgm:pt modelId="{64EBCF86-B5AE-443B-88A6-02E733B3780A}" type="parTrans" cxnId="{0F74F1F3-E070-436B-A431-4CC841F5621E}">
      <dgm:prSet/>
      <dgm:spPr/>
      <dgm:t>
        <a:bodyPr/>
        <a:lstStyle/>
        <a:p>
          <a:endParaRPr lang="en-US"/>
        </a:p>
      </dgm:t>
    </dgm:pt>
    <dgm:pt modelId="{E6FA0C43-B61C-428E-A778-1F6F7656671F}" type="sibTrans" cxnId="{0F74F1F3-E070-436B-A431-4CC841F5621E}">
      <dgm:prSet/>
      <dgm:spPr/>
      <dgm:t>
        <a:bodyPr/>
        <a:lstStyle/>
        <a:p>
          <a:endParaRPr lang="en-US"/>
        </a:p>
      </dgm:t>
    </dgm:pt>
    <dgm:pt modelId="{0C34F8CA-4DB9-4154-ACB0-E1DA7DBA5FB8}" type="pres">
      <dgm:prSet presAssocID="{499B239A-0D73-4361-80E0-B8B1D06AF1C4}" presName="root" presStyleCnt="0">
        <dgm:presLayoutVars>
          <dgm:dir/>
          <dgm:resizeHandles val="exact"/>
        </dgm:presLayoutVars>
      </dgm:prSet>
      <dgm:spPr/>
    </dgm:pt>
    <dgm:pt modelId="{2A776756-A6EA-4B6C-A07C-34FEA11497BA}" type="pres">
      <dgm:prSet presAssocID="{0949923E-C4DB-46B6-BD6F-702059C26958}" presName="compNode" presStyleCnt="0"/>
      <dgm:spPr/>
    </dgm:pt>
    <dgm:pt modelId="{6E19B958-A68C-4C90-9E9B-9FD6E43088F0}" type="pres">
      <dgm:prSet presAssocID="{0949923E-C4DB-46B6-BD6F-702059C26958}" presName="bgRect" presStyleLbl="bgShp" presStyleIdx="0" presStyleCnt="4"/>
      <dgm:spPr/>
    </dgm:pt>
    <dgm:pt modelId="{C2DF8D69-B39D-4574-9789-5A2B91C77BA0}" type="pres">
      <dgm:prSet presAssocID="{0949923E-C4DB-46B6-BD6F-702059C269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مستخدم"/>
        </a:ext>
      </dgm:extLst>
    </dgm:pt>
    <dgm:pt modelId="{325E70B0-44AB-4165-B252-8513AD040218}" type="pres">
      <dgm:prSet presAssocID="{0949923E-C4DB-46B6-BD6F-702059C26958}" presName="spaceRect" presStyleCnt="0"/>
      <dgm:spPr/>
    </dgm:pt>
    <dgm:pt modelId="{276E10A2-5F3E-4097-8D89-2F83B69A9A01}" type="pres">
      <dgm:prSet presAssocID="{0949923E-C4DB-46B6-BD6F-702059C26958}" presName="parTx" presStyleLbl="revTx" presStyleIdx="0" presStyleCnt="4">
        <dgm:presLayoutVars>
          <dgm:chMax val="0"/>
          <dgm:chPref val="0"/>
        </dgm:presLayoutVars>
      </dgm:prSet>
      <dgm:spPr/>
    </dgm:pt>
    <dgm:pt modelId="{3437DEA1-5E40-49D7-BAC7-C38FB08C3E75}" type="pres">
      <dgm:prSet presAssocID="{CEBD9932-E0D6-47C7-B47F-B58FC065CB2A}" presName="sibTrans" presStyleCnt="0"/>
      <dgm:spPr/>
    </dgm:pt>
    <dgm:pt modelId="{0FE78F4A-D9BE-4159-97DD-57AAD35D7974}" type="pres">
      <dgm:prSet presAssocID="{7EA6D8CF-7140-4B01-BC63-BA4CF4D53014}" presName="compNode" presStyleCnt="0"/>
      <dgm:spPr/>
    </dgm:pt>
    <dgm:pt modelId="{973EA0FA-DDD3-4783-926B-DD9EA60B926C}" type="pres">
      <dgm:prSet presAssocID="{7EA6D8CF-7140-4B01-BC63-BA4CF4D53014}" presName="bgRect" presStyleLbl="bgShp" presStyleIdx="1" presStyleCnt="4"/>
      <dgm:spPr/>
    </dgm:pt>
    <dgm:pt modelId="{AC4F8789-2E8E-44BC-879D-8714DFA89E28}" type="pres">
      <dgm:prSet presAssocID="{7EA6D8CF-7140-4B01-BC63-BA4CF4D530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كود شريطي"/>
        </a:ext>
      </dgm:extLst>
    </dgm:pt>
    <dgm:pt modelId="{6987948D-683C-4679-A95A-2DD1A70A6DB0}" type="pres">
      <dgm:prSet presAssocID="{7EA6D8CF-7140-4B01-BC63-BA4CF4D53014}" presName="spaceRect" presStyleCnt="0"/>
      <dgm:spPr/>
    </dgm:pt>
    <dgm:pt modelId="{1E996397-C50B-4D21-AF9F-CD5DC2AB57E7}" type="pres">
      <dgm:prSet presAssocID="{7EA6D8CF-7140-4B01-BC63-BA4CF4D53014}" presName="parTx" presStyleLbl="revTx" presStyleIdx="1" presStyleCnt="4">
        <dgm:presLayoutVars>
          <dgm:chMax val="0"/>
          <dgm:chPref val="0"/>
        </dgm:presLayoutVars>
      </dgm:prSet>
      <dgm:spPr/>
    </dgm:pt>
    <dgm:pt modelId="{773B541A-3112-4841-A00F-650AECA718F3}" type="pres">
      <dgm:prSet presAssocID="{584FC816-4559-4848-880B-167CF143A18A}" presName="sibTrans" presStyleCnt="0"/>
      <dgm:spPr/>
    </dgm:pt>
    <dgm:pt modelId="{C4B3086B-E425-4EC0-B27B-7F52637F8EAA}" type="pres">
      <dgm:prSet presAssocID="{F6D58F7A-916B-48CA-83FD-8CF43E6B4278}" presName="compNode" presStyleCnt="0"/>
      <dgm:spPr/>
    </dgm:pt>
    <dgm:pt modelId="{7F064F17-43B5-4E72-B2CF-7500D2E6EBA6}" type="pres">
      <dgm:prSet presAssocID="{F6D58F7A-916B-48CA-83FD-8CF43E6B4278}" presName="bgRect" presStyleLbl="bgShp" presStyleIdx="2" presStyleCnt="4"/>
      <dgm:spPr/>
    </dgm:pt>
    <dgm:pt modelId="{B25A8F5E-67BC-4DD1-8189-13D93E7112D7}" type="pres">
      <dgm:prSet presAssocID="{F6D58F7A-916B-48CA-83FD-8CF43E6B42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نقود"/>
        </a:ext>
      </dgm:extLst>
    </dgm:pt>
    <dgm:pt modelId="{37EB97DB-065D-449E-9F27-EB1BE3D82606}" type="pres">
      <dgm:prSet presAssocID="{F6D58F7A-916B-48CA-83FD-8CF43E6B4278}" presName="spaceRect" presStyleCnt="0"/>
      <dgm:spPr/>
    </dgm:pt>
    <dgm:pt modelId="{C24A5B32-1AEF-4CC5-A881-343E15947D99}" type="pres">
      <dgm:prSet presAssocID="{F6D58F7A-916B-48CA-83FD-8CF43E6B4278}" presName="parTx" presStyleLbl="revTx" presStyleIdx="2" presStyleCnt="4">
        <dgm:presLayoutVars>
          <dgm:chMax val="0"/>
          <dgm:chPref val="0"/>
        </dgm:presLayoutVars>
      </dgm:prSet>
      <dgm:spPr/>
    </dgm:pt>
    <dgm:pt modelId="{B558B208-ECDA-4004-A1CB-08D5315DECF7}" type="pres">
      <dgm:prSet presAssocID="{79414DFB-8CB6-482E-8BC9-F4942B4B36BB}" presName="sibTrans" presStyleCnt="0"/>
      <dgm:spPr/>
    </dgm:pt>
    <dgm:pt modelId="{E7ED5049-7169-4E32-BB82-868FC045D324}" type="pres">
      <dgm:prSet presAssocID="{EF0D3740-00FD-4E2F-9E82-DBC88CE24501}" presName="compNode" presStyleCnt="0"/>
      <dgm:spPr/>
    </dgm:pt>
    <dgm:pt modelId="{243A0243-16A0-4F78-B135-EB60C126DE48}" type="pres">
      <dgm:prSet presAssocID="{EF0D3740-00FD-4E2F-9E82-DBC88CE24501}" presName="bgRect" presStyleLbl="bgShp" presStyleIdx="3" presStyleCnt="4"/>
      <dgm:spPr/>
    </dgm:pt>
    <dgm:pt modelId="{A2349913-5E73-4648-B452-721080C8C043}" type="pres">
      <dgm:prSet presAssocID="{EF0D3740-00FD-4E2F-9E82-DBC88CE245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C56990C5-B021-4C67-A68F-28A717EBE681}" type="pres">
      <dgm:prSet presAssocID="{EF0D3740-00FD-4E2F-9E82-DBC88CE24501}" presName="spaceRect" presStyleCnt="0"/>
      <dgm:spPr/>
    </dgm:pt>
    <dgm:pt modelId="{CFAF7EBE-B355-4311-A0C0-2C6562534D1E}" type="pres">
      <dgm:prSet presAssocID="{EF0D3740-00FD-4E2F-9E82-DBC88CE245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131355C-5DAD-4AED-B872-2EA5F49496A9}" type="presOf" srcId="{7EA6D8CF-7140-4B01-BC63-BA4CF4D53014}" destId="{1E996397-C50B-4D21-AF9F-CD5DC2AB57E7}" srcOrd="0" destOrd="0" presId="urn:microsoft.com/office/officeart/2018/2/layout/IconVerticalSolidList"/>
    <dgm:cxn modelId="{7458C367-92CF-42B2-BF70-EF6CEB6A9338}" type="presOf" srcId="{499B239A-0D73-4361-80E0-B8B1D06AF1C4}" destId="{0C34F8CA-4DB9-4154-ACB0-E1DA7DBA5FB8}" srcOrd="0" destOrd="0" presId="urn:microsoft.com/office/officeart/2018/2/layout/IconVerticalSolidList"/>
    <dgm:cxn modelId="{CFAB7554-094F-4331-9A61-3C206388CA3F}" srcId="{499B239A-0D73-4361-80E0-B8B1D06AF1C4}" destId="{F6D58F7A-916B-48CA-83FD-8CF43E6B4278}" srcOrd="2" destOrd="0" parTransId="{DA753BB3-FBB1-47EA-B290-45DFB4CEAEA8}" sibTransId="{79414DFB-8CB6-482E-8BC9-F4942B4B36BB}"/>
    <dgm:cxn modelId="{4A9FEA55-D51D-46F1-A349-AEEBE157CC5F}" type="presOf" srcId="{0949923E-C4DB-46B6-BD6F-702059C26958}" destId="{276E10A2-5F3E-4097-8D89-2F83B69A9A01}" srcOrd="0" destOrd="0" presId="urn:microsoft.com/office/officeart/2018/2/layout/IconVerticalSolidList"/>
    <dgm:cxn modelId="{7E60C278-A721-4899-B6FB-9B99ED058A6A}" srcId="{499B239A-0D73-4361-80E0-B8B1D06AF1C4}" destId="{7EA6D8CF-7140-4B01-BC63-BA4CF4D53014}" srcOrd="1" destOrd="0" parTransId="{00BA8B54-1BE9-4F94-88D7-2526663CCE82}" sibTransId="{584FC816-4559-4848-880B-167CF143A18A}"/>
    <dgm:cxn modelId="{AB84EBB9-9A6D-4570-99DD-8F6C1F78E288}" type="presOf" srcId="{EF0D3740-00FD-4E2F-9E82-DBC88CE24501}" destId="{CFAF7EBE-B355-4311-A0C0-2C6562534D1E}" srcOrd="0" destOrd="0" presId="urn:microsoft.com/office/officeart/2018/2/layout/IconVerticalSolidList"/>
    <dgm:cxn modelId="{A88C3AF3-9705-4DDA-8E32-9BF8CE0FE7A8}" srcId="{499B239A-0D73-4361-80E0-B8B1D06AF1C4}" destId="{0949923E-C4DB-46B6-BD6F-702059C26958}" srcOrd="0" destOrd="0" parTransId="{14734878-0EB8-40BD-86C4-EE788D9EA9C8}" sibTransId="{CEBD9932-E0D6-47C7-B47F-B58FC065CB2A}"/>
    <dgm:cxn modelId="{0F74F1F3-E070-436B-A431-4CC841F5621E}" srcId="{499B239A-0D73-4361-80E0-B8B1D06AF1C4}" destId="{EF0D3740-00FD-4E2F-9E82-DBC88CE24501}" srcOrd="3" destOrd="0" parTransId="{64EBCF86-B5AE-443B-88A6-02E733B3780A}" sibTransId="{E6FA0C43-B61C-428E-A778-1F6F7656671F}"/>
    <dgm:cxn modelId="{656D76FA-AAF5-4D25-9FF9-089881676BA6}" type="presOf" srcId="{F6D58F7A-916B-48CA-83FD-8CF43E6B4278}" destId="{C24A5B32-1AEF-4CC5-A881-343E15947D99}" srcOrd="0" destOrd="0" presId="urn:microsoft.com/office/officeart/2018/2/layout/IconVerticalSolidList"/>
    <dgm:cxn modelId="{A6D1AD75-C452-41A5-ADBD-AB3D5E02F466}" type="presParOf" srcId="{0C34F8CA-4DB9-4154-ACB0-E1DA7DBA5FB8}" destId="{2A776756-A6EA-4B6C-A07C-34FEA11497BA}" srcOrd="0" destOrd="0" presId="urn:microsoft.com/office/officeart/2018/2/layout/IconVerticalSolidList"/>
    <dgm:cxn modelId="{0EF11917-93BD-4318-A60C-BAEA8C0A325D}" type="presParOf" srcId="{2A776756-A6EA-4B6C-A07C-34FEA11497BA}" destId="{6E19B958-A68C-4C90-9E9B-9FD6E43088F0}" srcOrd="0" destOrd="0" presId="urn:microsoft.com/office/officeart/2018/2/layout/IconVerticalSolidList"/>
    <dgm:cxn modelId="{8586CC31-0C8B-45E2-9FC5-3BE5DB708CAB}" type="presParOf" srcId="{2A776756-A6EA-4B6C-A07C-34FEA11497BA}" destId="{C2DF8D69-B39D-4574-9789-5A2B91C77BA0}" srcOrd="1" destOrd="0" presId="urn:microsoft.com/office/officeart/2018/2/layout/IconVerticalSolidList"/>
    <dgm:cxn modelId="{442F8DD6-600C-4966-872F-67889807FF82}" type="presParOf" srcId="{2A776756-A6EA-4B6C-A07C-34FEA11497BA}" destId="{325E70B0-44AB-4165-B252-8513AD040218}" srcOrd="2" destOrd="0" presId="urn:microsoft.com/office/officeart/2018/2/layout/IconVerticalSolidList"/>
    <dgm:cxn modelId="{4C3D7FBE-43C3-4554-8B3A-682652139202}" type="presParOf" srcId="{2A776756-A6EA-4B6C-A07C-34FEA11497BA}" destId="{276E10A2-5F3E-4097-8D89-2F83B69A9A01}" srcOrd="3" destOrd="0" presId="urn:microsoft.com/office/officeart/2018/2/layout/IconVerticalSolidList"/>
    <dgm:cxn modelId="{98EF1DE0-BE28-4FEC-B670-BF0C00B521A5}" type="presParOf" srcId="{0C34F8CA-4DB9-4154-ACB0-E1DA7DBA5FB8}" destId="{3437DEA1-5E40-49D7-BAC7-C38FB08C3E75}" srcOrd="1" destOrd="0" presId="urn:microsoft.com/office/officeart/2018/2/layout/IconVerticalSolidList"/>
    <dgm:cxn modelId="{012C09AA-4423-4237-AB2B-121C309A7558}" type="presParOf" srcId="{0C34F8CA-4DB9-4154-ACB0-E1DA7DBA5FB8}" destId="{0FE78F4A-D9BE-4159-97DD-57AAD35D7974}" srcOrd="2" destOrd="0" presId="urn:microsoft.com/office/officeart/2018/2/layout/IconVerticalSolidList"/>
    <dgm:cxn modelId="{BB49920D-91E4-4F3D-9FA5-D051514B23E1}" type="presParOf" srcId="{0FE78F4A-D9BE-4159-97DD-57AAD35D7974}" destId="{973EA0FA-DDD3-4783-926B-DD9EA60B926C}" srcOrd="0" destOrd="0" presId="urn:microsoft.com/office/officeart/2018/2/layout/IconVerticalSolidList"/>
    <dgm:cxn modelId="{486CBAFF-E69D-486A-A037-44BE229E39E4}" type="presParOf" srcId="{0FE78F4A-D9BE-4159-97DD-57AAD35D7974}" destId="{AC4F8789-2E8E-44BC-879D-8714DFA89E28}" srcOrd="1" destOrd="0" presId="urn:microsoft.com/office/officeart/2018/2/layout/IconVerticalSolidList"/>
    <dgm:cxn modelId="{C6B86F99-8832-40DC-BD8D-42838199E8AE}" type="presParOf" srcId="{0FE78F4A-D9BE-4159-97DD-57AAD35D7974}" destId="{6987948D-683C-4679-A95A-2DD1A70A6DB0}" srcOrd="2" destOrd="0" presId="urn:microsoft.com/office/officeart/2018/2/layout/IconVerticalSolidList"/>
    <dgm:cxn modelId="{2394FEB0-DC1F-42EC-8662-583F146A7239}" type="presParOf" srcId="{0FE78F4A-D9BE-4159-97DD-57AAD35D7974}" destId="{1E996397-C50B-4D21-AF9F-CD5DC2AB57E7}" srcOrd="3" destOrd="0" presId="urn:microsoft.com/office/officeart/2018/2/layout/IconVerticalSolidList"/>
    <dgm:cxn modelId="{BAEFE517-CA5D-410F-9743-3C6DACE1296A}" type="presParOf" srcId="{0C34F8CA-4DB9-4154-ACB0-E1DA7DBA5FB8}" destId="{773B541A-3112-4841-A00F-650AECA718F3}" srcOrd="3" destOrd="0" presId="urn:microsoft.com/office/officeart/2018/2/layout/IconVerticalSolidList"/>
    <dgm:cxn modelId="{EC157002-8CE3-4720-8926-D7A0E74E4645}" type="presParOf" srcId="{0C34F8CA-4DB9-4154-ACB0-E1DA7DBA5FB8}" destId="{C4B3086B-E425-4EC0-B27B-7F52637F8EAA}" srcOrd="4" destOrd="0" presId="urn:microsoft.com/office/officeart/2018/2/layout/IconVerticalSolidList"/>
    <dgm:cxn modelId="{CE7CF506-2C8E-457B-B33C-C6490AB56491}" type="presParOf" srcId="{C4B3086B-E425-4EC0-B27B-7F52637F8EAA}" destId="{7F064F17-43B5-4E72-B2CF-7500D2E6EBA6}" srcOrd="0" destOrd="0" presId="urn:microsoft.com/office/officeart/2018/2/layout/IconVerticalSolidList"/>
    <dgm:cxn modelId="{B54C8D17-217E-472B-99D1-E68D91BD1E0C}" type="presParOf" srcId="{C4B3086B-E425-4EC0-B27B-7F52637F8EAA}" destId="{B25A8F5E-67BC-4DD1-8189-13D93E7112D7}" srcOrd="1" destOrd="0" presId="urn:microsoft.com/office/officeart/2018/2/layout/IconVerticalSolidList"/>
    <dgm:cxn modelId="{7D17D4CE-9BEA-4DBC-A30E-2FC8E74A0BAB}" type="presParOf" srcId="{C4B3086B-E425-4EC0-B27B-7F52637F8EAA}" destId="{37EB97DB-065D-449E-9F27-EB1BE3D82606}" srcOrd="2" destOrd="0" presId="urn:microsoft.com/office/officeart/2018/2/layout/IconVerticalSolidList"/>
    <dgm:cxn modelId="{D1B729EB-81F2-418F-ABF6-BDCF20EA9040}" type="presParOf" srcId="{C4B3086B-E425-4EC0-B27B-7F52637F8EAA}" destId="{C24A5B32-1AEF-4CC5-A881-343E15947D99}" srcOrd="3" destOrd="0" presId="urn:microsoft.com/office/officeart/2018/2/layout/IconVerticalSolidList"/>
    <dgm:cxn modelId="{3E1BF8F8-46E4-4A05-9917-8227A51757F6}" type="presParOf" srcId="{0C34F8CA-4DB9-4154-ACB0-E1DA7DBA5FB8}" destId="{B558B208-ECDA-4004-A1CB-08D5315DECF7}" srcOrd="5" destOrd="0" presId="urn:microsoft.com/office/officeart/2018/2/layout/IconVerticalSolidList"/>
    <dgm:cxn modelId="{1A94F99D-5B09-459B-ABFE-E5D6E7D110B4}" type="presParOf" srcId="{0C34F8CA-4DB9-4154-ACB0-E1DA7DBA5FB8}" destId="{E7ED5049-7169-4E32-BB82-868FC045D324}" srcOrd="6" destOrd="0" presId="urn:microsoft.com/office/officeart/2018/2/layout/IconVerticalSolidList"/>
    <dgm:cxn modelId="{E42D139E-AB88-4A97-A48C-37FCF53C51E1}" type="presParOf" srcId="{E7ED5049-7169-4E32-BB82-868FC045D324}" destId="{243A0243-16A0-4F78-B135-EB60C126DE48}" srcOrd="0" destOrd="0" presId="urn:microsoft.com/office/officeart/2018/2/layout/IconVerticalSolidList"/>
    <dgm:cxn modelId="{970EA538-2E4F-4797-A8BC-22943B1805E0}" type="presParOf" srcId="{E7ED5049-7169-4E32-BB82-868FC045D324}" destId="{A2349913-5E73-4648-B452-721080C8C043}" srcOrd="1" destOrd="0" presId="urn:microsoft.com/office/officeart/2018/2/layout/IconVerticalSolidList"/>
    <dgm:cxn modelId="{49469BA2-0408-4C00-B896-82BB893B5A79}" type="presParOf" srcId="{E7ED5049-7169-4E32-BB82-868FC045D324}" destId="{C56990C5-B021-4C67-A68F-28A717EBE681}" srcOrd="2" destOrd="0" presId="urn:microsoft.com/office/officeart/2018/2/layout/IconVerticalSolidList"/>
    <dgm:cxn modelId="{0BF15B09-253D-4C1C-995E-6EEF4046EAD9}" type="presParOf" srcId="{E7ED5049-7169-4E32-BB82-868FC045D324}" destId="{CFAF7EBE-B355-4311-A0C0-2C6562534D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F754E-74DE-4FC7-A954-DC8D14D9FD5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A1C5DD-3878-4D41-B4E7-2E6AEEE8CE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</a:t>
          </a:r>
        </a:p>
      </dgm:t>
    </dgm:pt>
    <dgm:pt modelId="{35BF4EE9-A808-498E-B706-22F5FF1E1880}" type="parTrans" cxnId="{4E93594F-B67D-47AD-9F98-43B78B91D3CF}">
      <dgm:prSet/>
      <dgm:spPr/>
      <dgm:t>
        <a:bodyPr/>
        <a:lstStyle/>
        <a:p>
          <a:endParaRPr lang="en-US"/>
        </a:p>
      </dgm:t>
    </dgm:pt>
    <dgm:pt modelId="{F466A7A2-501B-4D54-94BF-A1BDBF9190DC}" type="sibTrans" cxnId="{4E93594F-B67D-47AD-9F98-43B78B91D3CF}">
      <dgm:prSet/>
      <dgm:spPr/>
      <dgm:t>
        <a:bodyPr/>
        <a:lstStyle/>
        <a:p>
          <a:endParaRPr lang="en-US"/>
        </a:p>
      </dgm:t>
    </dgm:pt>
    <dgm:pt modelId="{6D856A3A-D9A7-4034-86E6-1CB7A83E60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Product</a:t>
          </a:r>
        </a:p>
      </dgm:t>
    </dgm:pt>
    <dgm:pt modelId="{DECBA6EA-941A-4B93-8DF2-877539C2FB1F}" type="parTrans" cxnId="{00690420-E95C-4F1F-81CE-C51C7776305D}">
      <dgm:prSet/>
      <dgm:spPr/>
      <dgm:t>
        <a:bodyPr/>
        <a:lstStyle/>
        <a:p>
          <a:endParaRPr lang="en-US"/>
        </a:p>
      </dgm:t>
    </dgm:pt>
    <dgm:pt modelId="{120574B8-455F-41F6-85FE-22EC24170EE9}" type="sibTrans" cxnId="{00690420-E95C-4F1F-81CE-C51C7776305D}">
      <dgm:prSet/>
      <dgm:spPr/>
      <dgm:t>
        <a:bodyPr/>
        <a:lstStyle/>
        <a:p>
          <a:endParaRPr lang="en-US"/>
        </a:p>
      </dgm:t>
    </dgm:pt>
    <dgm:pt modelId="{2D642258-2C19-4198-9FC5-950F42E43A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Reason</a:t>
          </a:r>
        </a:p>
      </dgm:t>
    </dgm:pt>
    <dgm:pt modelId="{82892763-3F8B-4130-9010-3833AD74027A}" type="parTrans" cxnId="{15B8D8AA-E294-4659-A57E-FFAD55127DD8}">
      <dgm:prSet/>
      <dgm:spPr/>
      <dgm:t>
        <a:bodyPr/>
        <a:lstStyle/>
        <a:p>
          <a:endParaRPr lang="en-US"/>
        </a:p>
      </dgm:t>
    </dgm:pt>
    <dgm:pt modelId="{3727E0A2-1604-4B72-BB54-35E0F8A4701B}" type="sibTrans" cxnId="{15B8D8AA-E294-4659-A57E-FFAD55127DD8}">
      <dgm:prSet/>
      <dgm:spPr/>
      <dgm:t>
        <a:bodyPr/>
        <a:lstStyle/>
        <a:p>
          <a:endParaRPr lang="en-US"/>
        </a:p>
      </dgm:t>
    </dgm:pt>
    <dgm:pt modelId="{074B8808-101F-4BDE-AC39-B15CCC013D35}" type="pres">
      <dgm:prSet presAssocID="{130F754E-74DE-4FC7-A954-DC8D14D9FD50}" presName="root" presStyleCnt="0">
        <dgm:presLayoutVars>
          <dgm:dir/>
          <dgm:resizeHandles val="exact"/>
        </dgm:presLayoutVars>
      </dgm:prSet>
      <dgm:spPr/>
    </dgm:pt>
    <dgm:pt modelId="{63D8F8B5-4322-46F9-995B-38A1960EE08D}" type="pres">
      <dgm:prSet presAssocID="{59A1C5DD-3878-4D41-B4E7-2E6AEEE8CE98}" presName="compNode" presStyleCnt="0"/>
      <dgm:spPr/>
    </dgm:pt>
    <dgm:pt modelId="{1CA5AED7-9015-4E15-A3DF-B6449C318E98}" type="pres">
      <dgm:prSet presAssocID="{59A1C5DD-3878-4D41-B4E7-2E6AEEE8CE98}" presName="bgRect" presStyleLbl="bgShp" presStyleIdx="0" presStyleCnt="3"/>
      <dgm:spPr/>
    </dgm:pt>
    <dgm:pt modelId="{BD14409E-27E1-4462-A04B-4947E8DDCE4C}" type="pres">
      <dgm:prSet presAssocID="{59A1C5DD-3878-4D41-B4E7-2E6AEEE8CE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مستخدم"/>
        </a:ext>
      </dgm:extLst>
    </dgm:pt>
    <dgm:pt modelId="{557DCD6A-5609-42D5-B876-3A54408CC851}" type="pres">
      <dgm:prSet presAssocID="{59A1C5DD-3878-4D41-B4E7-2E6AEEE8CE98}" presName="spaceRect" presStyleCnt="0"/>
      <dgm:spPr/>
    </dgm:pt>
    <dgm:pt modelId="{CC3F24CB-32CF-475E-90A5-A0D6F0B2DA9F}" type="pres">
      <dgm:prSet presAssocID="{59A1C5DD-3878-4D41-B4E7-2E6AEEE8CE98}" presName="parTx" presStyleLbl="revTx" presStyleIdx="0" presStyleCnt="3">
        <dgm:presLayoutVars>
          <dgm:chMax val="0"/>
          <dgm:chPref val="0"/>
        </dgm:presLayoutVars>
      </dgm:prSet>
      <dgm:spPr/>
    </dgm:pt>
    <dgm:pt modelId="{41101B06-577D-4C18-A9CD-BCBA48C238A9}" type="pres">
      <dgm:prSet presAssocID="{F466A7A2-501B-4D54-94BF-A1BDBF9190DC}" presName="sibTrans" presStyleCnt="0"/>
      <dgm:spPr/>
    </dgm:pt>
    <dgm:pt modelId="{043CA20D-8CD1-4877-9E46-7A77B3FA3203}" type="pres">
      <dgm:prSet presAssocID="{6D856A3A-D9A7-4034-86E6-1CB7A83E6081}" presName="compNode" presStyleCnt="0"/>
      <dgm:spPr/>
    </dgm:pt>
    <dgm:pt modelId="{B88A286E-F18E-4699-9C01-630B7B238DC0}" type="pres">
      <dgm:prSet presAssocID="{6D856A3A-D9A7-4034-86E6-1CB7A83E6081}" presName="bgRect" presStyleLbl="bgShp" presStyleIdx="1" presStyleCnt="3"/>
      <dgm:spPr/>
    </dgm:pt>
    <dgm:pt modelId="{5BB95DF1-FF50-4E93-93B7-1DB1769C139D}" type="pres">
      <dgm:prSet presAssocID="{6D856A3A-D9A7-4034-86E6-1CB7A83E60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كود شريطي"/>
        </a:ext>
      </dgm:extLst>
    </dgm:pt>
    <dgm:pt modelId="{38966B25-4ADA-459D-8FE9-F6A045190FCD}" type="pres">
      <dgm:prSet presAssocID="{6D856A3A-D9A7-4034-86E6-1CB7A83E6081}" presName="spaceRect" presStyleCnt="0"/>
      <dgm:spPr/>
    </dgm:pt>
    <dgm:pt modelId="{5257C5D7-C9DE-4FE9-B2BE-498D746E5E46}" type="pres">
      <dgm:prSet presAssocID="{6D856A3A-D9A7-4034-86E6-1CB7A83E6081}" presName="parTx" presStyleLbl="revTx" presStyleIdx="1" presStyleCnt="3">
        <dgm:presLayoutVars>
          <dgm:chMax val="0"/>
          <dgm:chPref val="0"/>
        </dgm:presLayoutVars>
      </dgm:prSet>
      <dgm:spPr/>
    </dgm:pt>
    <dgm:pt modelId="{F84F25EE-4A7A-4C03-8604-7B16FDDBAA2E}" type="pres">
      <dgm:prSet presAssocID="{120574B8-455F-41F6-85FE-22EC24170EE9}" presName="sibTrans" presStyleCnt="0"/>
      <dgm:spPr/>
    </dgm:pt>
    <dgm:pt modelId="{0B183AE1-4905-40A2-8EFD-C47FF1600883}" type="pres">
      <dgm:prSet presAssocID="{2D642258-2C19-4198-9FC5-950F42E43ADC}" presName="compNode" presStyleCnt="0"/>
      <dgm:spPr/>
    </dgm:pt>
    <dgm:pt modelId="{6DD8CB82-3374-45F5-A4EA-C8858172A74D}" type="pres">
      <dgm:prSet presAssocID="{2D642258-2C19-4198-9FC5-950F42E43ADC}" presName="bgRect" presStyleLbl="bgShp" presStyleIdx="2" presStyleCnt="3"/>
      <dgm:spPr/>
    </dgm:pt>
    <dgm:pt modelId="{7F519AAA-B3C4-4C15-9974-79A66AAF268E}" type="pres">
      <dgm:prSet presAssocID="{2D642258-2C19-4198-9FC5-950F42E43A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02164BA-E3BE-4B58-9819-A46A28579BA2}" type="pres">
      <dgm:prSet presAssocID="{2D642258-2C19-4198-9FC5-950F42E43ADC}" presName="spaceRect" presStyleCnt="0"/>
      <dgm:spPr/>
    </dgm:pt>
    <dgm:pt modelId="{7B4CD64D-D2E1-4547-8314-A2FABE02F85A}" type="pres">
      <dgm:prSet presAssocID="{2D642258-2C19-4198-9FC5-950F42E43A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690420-E95C-4F1F-81CE-C51C7776305D}" srcId="{130F754E-74DE-4FC7-A954-DC8D14D9FD50}" destId="{6D856A3A-D9A7-4034-86E6-1CB7A83E6081}" srcOrd="1" destOrd="0" parTransId="{DECBA6EA-941A-4B93-8DF2-877539C2FB1F}" sibTransId="{120574B8-455F-41F6-85FE-22EC24170EE9}"/>
    <dgm:cxn modelId="{4E93594F-B67D-47AD-9F98-43B78B91D3CF}" srcId="{130F754E-74DE-4FC7-A954-DC8D14D9FD50}" destId="{59A1C5DD-3878-4D41-B4E7-2E6AEEE8CE98}" srcOrd="0" destOrd="0" parTransId="{35BF4EE9-A808-498E-B706-22F5FF1E1880}" sibTransId="{F466A7A2-501B-4D54-94BF-A1BDBF9190DC}"/>
    <dgm:cxn modelId="{A7D93A7C-8DF2-456A-B73D-2943369EAD1B}" type="presOf" srcId="{2D642258-2C19-4198-9FC5-950F42E43ADC}" destId="{7B4CD64D-D2E1-4547-8314-A2FABE02F85A}" srcOrd="0" destOrd="0" presId="urn:microsoft.com/office/officeart/2018/2/layout/IconVerticalSolidList"/>
    <dgm:cxn modelId="{57B0FF7E-E47A-4286-A42A-661EB1F97C54}" type="presOf" srcId="{130F754E-74DE-4FC7-A954-DC8D14D9FD50}" destId="{074B8808-101F-4BDE-AC39-B15CCC013D35}" srcOrd="0" destOrd="0" presId="urn:microsoft.com/office/officeart/2018/2/layout/IconVerticalSolidList"/>
    <dgm:cxn modelId="{2F25CD95-1AE3-4C92-A9E6-3E8A546C063D}" type="presOf" srcId="{59A1C5DD-3878-4D41-B4E7-2E6AEEE8CE98}" destId="{CC3F24CB-32CF-475E-90A5-A0D6F0B2DA9F}" srcOrd="0" destOrd="0" presId="urn:microsoft.com/office/officeart/2018/2/layout/IconVerticalSolidList"/>
    <dgm:cxn modelId="{15B8D8AA-E294-4659-A57E-FFAD55127DD8}" srcId="{130F754E-74DE-4FC7-A954-DC8D14D9FD50}" destId="{2D642258-2C19-4198-9FC5-950F42E43ADC}" srcOrd="2" destOrd="0" parTransId="{82892763-3F8B-4130-9010-3833AD74027A}" sibTransId="{3727E0A2-1604-4B72-BB54-35E0F8A4701B}"/>
    <dgm:cxn modelId="{1580E9C0-5A2D-4A58-A893-7A14EFCD8CF2}" type="presOf" srcId="{6D856A3A-D9A7-4034-86E6-1CB7A83E6081}" destId="{5257C5D7-C9DE-4FE9-B2BE-498D746E5E46}" srcOrd="0" destOrd="0" presId="urn:microsoft.com/office/officeart/2018/2/layout/IconVerticalSolidList"/>
    <dgm:cxn modelId="{94E78B01-4E06-406E-9FF0-BA7308D5608E}" type="presParOf" srcId="{074B8808-101F-4BDE-AC39-B15CCC013D35}" destId="{63D8F8B5-4322-46F9-995B-38A1960EE08D}" srcOrd="0" destOrd="0" presId="urn:microsoft.com/office/officeart/2018/2/layout/IconVerticalSolidList"/>
    <dgm:cxn modelId="{4DD6B3A3-A07A-49D8-B50D-02BC29CFC413}" type="presParOf" srcId="{63D8F8B5-4322-46F9-995B-38A1960EE08D}" destId="{1CA5AED7-9015-4E15-A3DF-B6449C318E98}" srcOrd="0" destOrd="0" presId="urn:microsoft.com/office/officeart/2018/2/layout/IconVerticalSolidList"/>
    <dgm:cxn modelId="{D0DFD0C7-1EE0-4483-96C6-9B5F2BCD7345}" type="presParOf" srcId="{63D8F8B5-4322-46F9-995B-38A1960EE08D}" destId="{BD14409E-27E1-4462-A04B-4947E8DDCE4C}" srcOrd="1" destOrd="0" presId="urn:microsoft.com/office/officeart/2018/2/layout/IconVerticalSolidList"/>
    <dgm:cxn modelId="{2823EDF2-B7F0-49C3-BA06-22A800F14251}" type="presParOf" srcId="{63D8F8B5-4322-46F9-995B-38A1960EE08D}" destId="{557DCD6A-5609-42D5-B876-3A54408CC851}" srcOrd="2" destOrd="0" presId="urn:microsoft.com/office/officeart/2018/2/layout/IconVerticalSolidList"/>
    <dgm:cxn modelId="{F5BE5E81-8E3A-4D82-AE3A-E5682E87B9CC}" type="presParOf" srcId="{63D8F8B5-4322-46F9-995B-38A1960EE08D}" destId="{CC3F24CB-32CF-475E-90A5-A0D6F0B2DA9F}" srcOrd="3" destOrd="0" presId="urn:microsoft.com/office/officeart/2018/2/layout/IconVerticalSolidList"/>
    <dgm:cxn modelId="{71446D71-8705-419F-82DF-449A13BE2CBD}" type="presParOf" srcId="{074B8808-101F-4BDE-AC39-B15CCC013D35}" destId="{41101B06-577D-4C18-A9CD-BCBA48C238A9}" srcOrd="1" destOrd="0" presId="urn:microsoft.com/office/officeart/2018/2/layout/IconVerticalSolidList"/>
    <dgm:cxn modelId="{DF17400E-6CFD-48DE-B3FD-99101303E456}" type="presParOf" srcId="{074B8808-101F-4BDE-AC39-B15CCC013D35}" destId="{043CA20D-8CD1-4877-9E46-7A77B3FA3203}" srcOrd="2" destOrd="0" presId="urn:microsoft.com/office/officeart/2018/2/layout/IconVerticalSolidList"/>
    <dgm:cxn modelId="{BC4BBE6F-5719-4D0C-BAF1-F84271398481}" type="presParOf" srcId="{043CA20D-8CD1-4877-9E46-7A77B3FA3203}" destId="{B88A286E-F18E-4699-9C01-630B7B238DC0}" srcOrd="0" destOrd="0" presId="urn:microsoft.com/office/officeart/2018/2/layout/IconVerticalSolidList"/>
    <dgm:cxn modelId="{7E2F9422-F6D5-4985-827A-367507978131}" type="presParOf" srcId="{043CA20D-8CD1-4877-9E46-7A77B3FA3203}" destId="{5BB95DF1-FF50-4E93-93B7-1DB1769C139D}" srcOrd="1" destOrd="0" presId="urn:microsoft.com/office/officeart/2018/2/layout/IconVerticalSolidList"/>
    <dgm:cxn modelId="{33E3C2F6-3D1B-47E4-A572-A0C03DF47051}" type="presParOf" srcId="{043CA20D-8CD1-4877-9E46-7A77B3FA3203}" destId="{38966B25-4ADA-459D-8FE9-F6A045190FCD}" srcOrd="2" destOrd="0" presId="urn:microsoft.com/office/officeart/2018/2/layout/IconVerticalSolidList"/>
    <dgm:cxn modelId="{15A723A5-0CB5-4828-B44D-05318F3078C2}" type="presParOf" srcId="{043CA20D-8CD1-4877-9E46-7A77B3FA3203}" destId="{5257C5D7-C9DE-4FE9-B2BE-498D746E5E46}" srcOrd="3" destOrd="0" presId="urn:microsoft.com/office/officeart/2018/2/layout/IconVerticalSolidList"/>
    <dgm:cxn modelId="{F4210000-CE27-4F00-9F87-3D68B23AB853}" type="presParOf" srcId="{074B8808-101F-4BDE-AC39-B15CCC013D35}" destId="{F84F25EE-4A7A-4C03-8604-7B16FDDBAA2E}" srcOrd="3" destOrd="0" presId="urn:microsoft.com/office/officeart/2018/2/layout/IconVerticalSolidList"/>
    <dgm:cxn modelId="{B1184E9C-8689-4596-95D9-B764EE59B45D}" type="presParOf" srcId="{074B8808-101F-4BDE-AC39-B15CCC013D35}" destId="{0B183AE1-4905-40A2-8EFD-C47FF1600883}" srcOrd="4" destOrd="0" presId="urn:microsoft.com/office/officeart/2018/2/layout/IconVerticalSolidList"/>
    <dgm:cxn modelId="{6CA855D6-370B-49BE-B7A0-42FCEF557546}" type="presParOf" srcId="{0B183AE1-4905-40A2-8EFD-C47FF1600883}" destId="{6DD8CB82-3374-45F5-A4EA-C8858172A74D}" srcOrd="0" destOrd="0" presId="urn:microsoft.com/office/officeart/2018/2/layout/IconVerticalSolidList"/>
    <dgm:cxn modelId="{8148EA8A-87CF-4B29-8494-9ADA9244DF0C}" type="presParOf" srcId="{0B183AE1-4905-40A2-8EFD-C47FF1600883}" destId="{7F519AAA-B3C4-4C15-9974-79A66AAF268E}" srcOrd="1" destOrd="0" presId="urn:microsoft.com/office/officeart/2018/2/layout/IconVerticalSolidList"/>
    <dgm:cxn modelId="{0E7918A4-DA58-4C66-B276-304B183F39A8}" type="presParOf" srcId="{0B183AE1-4905-40A2-8EFD-C47FF1600883}" destId="{D02164BA-E3BE-4B58-9819-A46A28579BA2}" srcOrd="2" destOrd="0" presId="urn:microsoft.com/office/officeart/2018/2/layout/IconVerticalSolidList"/>
    <dgm:cxn modelId="{CEB6AC8C-D3B1-49DE-A350-98FB310991EC}" type="presParOf" srcId="{0B183AE1-4905-40A2-8EFD-C47FF1600883}" destId="{7B4CD64D-D2E1-4547-8314-A2FABE02F8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AD4E2-BC58-481C-9301-1C3EE9E3EC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2E7391D-3786-45EA-B74D-B7EE9A79040A}">
      <dgm:prSet/>
      <dgm:spPr/>
      <dgm:t>
        <a:bodyPr/>
        <a:lstStyle/>
        <a:p>
          <a:r>
            <a:rPr lang="en-US"/>
            <a:t>Admin</a:t>
          </a:r>
        </a:p>
      </dgm:t>
    </dgm:pt>
    <dgm:pt modelId="{22FFD938-F899-49AB-BFDF-98297004DC6F}" type="parTrans" cxnId="{1D8B366F-1BCA-44CF-8D8F-561C392F32BA}">
      <dgm:prSet/>
      <dgm:spPr/>
      <dgm:t>
        <a:bodyPr/>
        <a:lstStyle/>
        <a:p>
          <a:endParaRPr lang="en-US"/>
        </a:p>
      </dgm:t>
    </dgm:pt>
    <dgm:pt modelId="{0AD2DC7B-F8F3-4604-93D2-70EC56EAC3B2}" type="sibTrans" cxnId="{1D8B366F-1BCA-44CF-8D8F-561C392F32BA}">
      <dgm:prSet/>
      <dgm:spPr/>
      <dgm:t>
        <a:bodyPr/>
        <a:lstStyle/>
        <a:p>
          <a:endParaRPr lang="en-US"/>
        </a:p>
      </dgm:t>
    </dgm:pt>
    <dgm:pt modelId="{79CB5137-7DD8-49B4-9C65-3FC08F94962B}">
      <dgm:prSet/>
      <dgm:spPr/>
      <dgm:t>
        <a:bodyPr/>
        <a:lstStyle/>
        <a:p>
          <a:r>
            <a:rPr lang="en-US"/>
            <a:t>Customer</a:t>
          </a:r>
        </a:p>
      </dgm:t>
    </dgm:pt>
    <dgm:pt modelId="{64558D73-80A8-4744-8BAE-2009B461A917}" type="parTrans" cxnId="{1A15104B-80F8-4F4C-AF2B-AF28185844F4}">
      <dgm:prSet/>
      <dgm:spPr/>
      <dgm:t>
        <a:bodyPr/>
        <a:lstStyle/>
        <a:p>
          <a:endParaRPr lang="en-US"/>
        </a:p>
      </dgm:t>
    </dgm:pt>
    <dgm:pt modelId="{697E50AB-5DDC-4E87-90C4-23B7B76A846E}" type="sibTrans" cxnId="{1A15104B-80F8-4F4C-AF2B-AF28185844F4}">
      <dgm:prSet/>
      <dgm:spPr/>
      <dgm:t>
        <a:bodyPr/>
        <a:lstStyle/>
        <a:p>
          <a:endParaRPr lang="en-US"/>
        </a:p>
      </dgm:t>
    </dgm:pt>
    <dgm:pt modelId="{1C3358A1-6056-4A80-84C9-02A5B54A4585}">
      <dgm:prSet/>
      <dgm:spPr/>
      <dgm:t>
        <a:bodyPr/>
        <a:lstStyle/>
        <a:p>
          <a:r>
            <a:rPr lang="en-US"/>
            <a:t>Product</a:t>
          </a:r>
        </a:p>
      </dgm:t>
    </dgm:pt>
    <dgm:pt modelId="{B4DC1F40-D660-4B55-A3C9-7F5CF69F006E}" type="parTrans" cxnId="{F809BB7D-BBAC-4163-86F7-DFFE6602B0EA}">
      <dgm:prSet/>
      <dgm:spPr/>
      <dgm:t>
        <a:bodyPr/>
        <a:lstStyle/>
        <a:p>
          <a:endParaRPr lang="en-US"/>
        </a:p>
      </dgm:t>
    </dgm:pt>
    <dgm:pt modelId="{2837186F-F96B-4F92-B004-CEB7F7A88CF8}" type="sibTrans" cxnId="{F809BB7D-BBAC-4163-86F7-DFFE6602B0EA}">
      <dgm:prSet/>
      <dgm:spPr/>
      <dgm:t>
        <a:bodyPr/>
        <a:lstStyle/>
        <a:p>
          <a:endParaRPr lang="en-US"/>
        </a:p>
      </dgm:t>
    </dgm:pt>
    <dgm:pt modelId="{76A8548C-4F9A-46A9-B0B6-0B9CFD461845}">
      <dgm:prSet/>
      <dgm:spPr/>
      <dgm:t>
        <a:bodyPr/>
        <a:lstStyle/>
        <a:p>
          <a:r>
            <a:rPr lang="en-US" dirty="0"/>
            <a:t>Decision</a:t>
          </a:r>
        </a:p>
      </dgm:t>
    </dgm:pt>
    <dgm:pt modelId="{4E1C4462-D684-4956-A757-2B2D5C92D710}" type="parTrans" cxnId="{1F42E4C3-BD0A-43B9-A538-E75575BD0BDF}">
      <dgm:prSet/>
      <dgm:spPr/>
      <dgm:t>
        <a:bodyPr/>
        <a:lstStyle/>
        <a:p>
          <a:endParaRPr lang="en-US"/>
        </a:p>
      </dgm:t>
    </dgm:pt>
    <dgm:pt modelId="{D389C5C3-B0B5-42F6-9E2A-55F58A52C85A}" type="sibTrans" cxnId="{1F42E4C3-BD0A-43B9-A538-E75575BD0BDF}">
      <dgm:prSet/>
      <dgm:spPr/>
      <dgm:t>
        <a:bodyPr/>
        <a:lstStyle/>
        <a:p>
          <a:endParaRPr lang="en-US"/>
        </a:p>
      </dgm:t>
    </dgm:pt>
    <dgm:pt modelId="{15B05E34-D4FD-4539-AE05-E4589DDDF9AC}" type="pres">
      <dgm:prSet presAssocID="{B33AD4E2-BC58-481C-9301-1C3EE9E3ECB5}" presName="root" presStyleCnt="0">
        <dgm:presLayoutVars>
          <dgm:dir/>
          <dgm:resizeHandles val="exact"/>
        </dgm:presLayoutVars>
      </dgm:prSet>
      <dgm:spPr/>
    </dgm:pt>
    <dgm:pt modelId="{FD43226F-B4B7-4FE7-BBBF-E1BD8305F0CE}" type="pres">
      <dgm:prSet presAssocID="{A2E7391D-3786-45EA-B74D-B7EE9A79040A}" presName="compNode" presStyleCnt="0"/>
      <dgm:spPr/>
    </dgm:pt>
    <dgm:pt modelId="{D257E425-F8E0-4D03-B2C0-4151F9EE52D2}" type="pres">
      <dgm:prSet presAssocID="{A2E7391D-3786-45EA-B74D-B7EE9A79040A}" presName="bgRect" presStyleLbl="bgShp" presStyleIdx="0" presStyleCnt="4"/>
      <dgm:spPr/>
    </dgm:pt>
    <dgm:pt modelId="{A6290EC2-DFEE-40DB-851C-44BB00EC6B1D}" type="pres">
      <dgm:prSet presAssocID="{A2E7391D-3786-45EA-B74D-B7EE9A7904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مستخدم"/>
        </a:ext>
      </dgm:extLst>
    </dgm:pt>
    <dgm:pt modelId="{65EE8C3E-319F-478D-9BD2-9B0B159DE038}" type="pres">
      <dgm:prSet presAssocID="{A2E7391D-3786-45EA-B74D-B7EE9A79040A}" presName="spaceRect" presStyleCnt="0"/>
      <dgm:spPr/>
    </dgm:pt>
    <dgm:pt modelId="{42989301-2986-43C7-88B0-AB2B75824EFA}" type="pres">
      <dgm:prSet presAssocID="{A2E7391D-3786-45EA-B74D-B7EE9A79040A}" presName="parTx" presStyleLbl="revTx" presStyleIdx="0" presStyleCnt="4">
        <dgm:presLayoutVars>
          <dgm:chMax val="0"/>
          <dgm:chPref val="0"/>
        </dgm:presLayoutVars>
      </dgm:prSet>
      <dgm:spPr/>
    </dgm:pt>
    <dgm:pt modelId="{83BD8A1C-B36B-4022-9018-2796AC1BD9D8}" type="pres">
      <dgm:prSet presAssocID="{0AD2DC7B-F8F3-4604-93D2-70EC56EAC3B2}" presName="sibTrans" presStyleCnt="0"/>
      <dgm:spPr/>
    </dgm:pt>
    <dgm:pt modelId="{27EFC549-5B46-4C3B-9675-83D6BCB46550}" type="pres">
      <dgm:prSet presAssocID="{79CB5137-7DD8-49B4-9C65-3FC08F94962B}" presName="compNode" presStyleCnt="0"/>
      <dgm:spPr/>
    </dgm:pt>
    <dgm:pt modelId="{A8C3D3B3-0AF9-413C-86FC-8C2553F2DB27}" type="pres">
      <dgm:prSet presAssocID="{79CB5137-7DD8-49B4-9C65-3FC08F94962B}" presName="bgRect" presStyleLbl="bgShp" presStyleIdx="1" presStyleCnt="4"/>
      <dgm:spPr/>
    </dgm:pt>
    <dgm:pt modelId="{C76F3D5D-0682-4AB9-A813-0D16F7AA174A}" type="pres">
      <dgm:prSet presAssocID="{79CB5137-7DD8-49B4-9C65-3FC08F9496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4B661D1-5C89-4791-BEA3-A7D49ED405E4}" type="pres">
      <dgm:prSet presAssocID="{79CB5137-7DD8-49B4-9C65-3FC08F94962B}" presName="spaceRect" presStyleCnt="0"/>
      <dgm:spPr/>
    </dgm:pt>
    <dgm:pt modelId="{9721EB0F-3EED-4280-98FB-2972D5A74913}" type="pres">
      <dgm:prSet presAssocID="{79CB5137-7DD8-49B4-9C65-3FC08F94962B}" presName="parTx" presStyleLbl="revTx" presStyleIdx="1" presStyleCnt="4">
        <dgm:presLayoutVars>
          <dgm:chMax val="0"/>
          <dgm:chPref val="0"/>
        </dgm:presLayoutVars>
      </dgm:prSet>
      <dgm:spPr/>
    </dgm:pt>
    <dgm:pt modelId="{5393DEF6-BD23-42B2-AFFE-9CA60CECEB50}" type="pres">
      <dgm:prSet presAssocID="{697E50AB-5DDC-4E87-90C4-23B7B76A846E}" presName="sibTrans" presStyleCnt="0"/>
      <dgm:spPr/>
    </dgm:pt>
    <dgm:pt modelId="{C7716ABF-BEAE-4484-84AC-17ABDC4E5ACD}" type="pres">
      <dgm:prSet presAssocID="{1C3358A1-6056-4A80-84C9-02A5B54A4585}" presName="compNode" presStyleCnt="0"/>
      <dgm:spPr/>
    </dgm:pt>
    <dgm:pt modelId="{92293B30-96E2-4A47-9277-26210AF9E069}" type="pres">
      <dgm:prSet presAssocID="{1C3358A1-6056-4A80-84C9-02A5B54A4585}" presName="bgRect" presStyleLbl="bgShp" presStyleIdx="2" presStyleCnt="4"/>
      <dgm:spPr/>
    </dgm:pt>
    <dgm:pt modelId="{C5000374-5BB2-4A33-BD76-F3827015615E}" type="pres">
      <dgm:prSet presAssocID="{1C3358A1-6056-4A80-84C9-02A5B54A45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كود شريطي"/>
        </a:ext>
      </dgm:extLst>
    </dgm:pt>
    <dgm:pt modelId="{5CE06D71-7E54-49F5-A356-1EF9352DADD0}" type="pres">
      <dgm:prSet presAssocID="{1C3358A1-6056-4A80-84C9-02A5B54A4585}" presName="spaceRect" presStyleCnt="0"/>
      <dgm:spPr/>
    </dgm:pt>
    <dgm:pt modelId="{C614C904-2A19-4609-9C29-9B67987DEFFA}" type="pres">
      <dgm:prSet presAssocID="{1C3358A1-6056-4A80-84C9-02A5B54A4585}" presName="parTx" presStyleLbl="revTx" presStyleIdx="2" presStyleCnt="4">
        <dgm:presLayoutVars>
          <dgm:chMax val="0"/>
          <dgm:chPref val="0"/>
        </dgm:presLayoutVars>
      </dgm:prSet>
      <dgm:spPr/>
    </dgm:pt>
    <dgm:pt modelId="{EDBA22CB-3919-444A-944E-579B44BA15C9}" type="pres">
      <dgm:prSet presAssocID="{2837186F-F96B-4F92-B004-CEB7F7A88CF8}" presName="sibTrans" presStyleCnt="0"/>
      <dgm:spPr/>
    </dgm:pt>
    <dgm:pt modelId="{040C5F52-8318-4F2F-AAB7-790A51856745}" type="pres">
      <dgm:prSet presAssocID="{76A8548C-4F9A-46A9-B0B6-0B9CFD461845}" presName="compNode" presStyleCnt="0"/>
      <dgm:spPr/>
    </dgm:pt>
    <dgm:pt modelId="{EC88043C-6BEB-462A-8640-737FECC9F688}" type="pres">
      <dgm:prSet presAssocID="{76A8548C-4F9A-46A9-B0B6-0B9CFD461845}" presName="bgRect" presStyleLbl="bgShp" presStyleIdx="3" presStyleCnt="4"/>
      <dgm:spPr/>
    </dgm:pt>
    <dgm:pt modelId="{B67E60AE-00AE-4BAA-9F16-89B6FBCF0F5E}" type="pres">
      <dgm:prSet presAssocID="{76A8548C-4F9A-46A9-B0B6-0B9CFD4618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418EC36B-A7AE-4A5E-8BCA-3A46A5A71A51}" type="pres">
      <dgm:prSet presAssocID="{76A8548C-4F9A-46A9-B0B6-0B9CFD461845}" presName="spaceRect" presStyleCnt="0"/>
      <dgm:spPr/>
    </dgm:pt>
    <dgm:pt modelId="{9C080581-7BB5-4165-950F-918F8B7100BB}" type="pres">
      <dgm:prSet presAssocID="{76A8548C-4F9A-46A9-B0B6-0B9CFD46184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340633B-B86E-4CDF-B6FC-FEF9E61692CF}" type="presOf" srcId="{76A8548C-4F9A-46A9-B0B6-0B9CFD461845}" destId="{9C080581-7BB5-4165-950F-918F8B7100BB}" srcOrd="0" destOrd="0" presId="urn:microsoft.com/office/officeart/2018/2/layout/IconVerticalSolidList"/>
    <dgm:cxn modelId="{1A15104B-80F8-4F4C-AF2B-AF28185844F4}" srcId="{B33AD4E2-BC58-481C-9301-1C3EE9E3ECB5}" destId="{79CB5137-7DD8-49B4-9C65-3FC08F94962B}" srcOrd="1" destOrd="0" parTransId="{64558D73-80A8-4744-8BAE-2009B461A917}" sibTransId="{697E50AB-5DDC-4E87-90C4-23B7B76A846E}"/>
    <dgm:cxn modelId="{1D8B366F-1BCA-44CF-8D8F-561C392F32BA}" srcId="{B33AD4E2-BC58-481C-9301-1C3EE9E3ECB5}" destId="{A2E7391D-3786-45EA-B74D-B7EE9A79040A}" srcOrd="0" destOrd="0" parTransId="{22FFD938-F899-49AB-BFDF-98297004DC6F}" sibTransId="{0AD2DC7B-F8F3-4604-93D2-70EC56EAC3B2}"/>
    <dgm:cxn modelId="{84CA2C57-B07A-4933-B326-DEBE05BDAED4}" type="presOf" srcId="{79CB5137-7DD8-49B4-9C65-3FC08F94962B}" destId="{9721EB0F-3EED-4280-98FB-2972D5A74913}" srcOrd="0" destOrd="0" presId="urn:microsoft.com/office/officeart/2018/2/layout/IconVerticalSolidList"/>
    <dgm:cxn modelId="{F809BB7D-BBAC-4163-86F7-DFFE6602B0EA}" srcId="{B33AD4E2-BC58-481C-9301-1C3EE9E3ECB5}" destId="{1C3358A1-6056-4A80-84C9-02A5B54A4585}" srcOrd="2" destOrd="0" parTransId="{B4DC1F40-D660-4B55-A3C9-7F5CF69F006E}" sibTransId="{2837186F-F96B-4F92-B004-CEB7F7A88CF8}"/>
    <dgm:cxn modelId="{9DE1E088-E4DC-4E1E-A06C-161D5C674CE3}" type="presOf" srcId="{B33AD4E2-BC58-481C-9301-1C3EE9E3ECB5}" destId="{15B05E34-D4FD-4539-AE05-E4589DDDF9AC}" srcOrd="0" destOrd="0" presId="urn:microsoft.com/office/officeart/2018/2/layout/IconVerticalSolidList"/>
    <dgm:cxn modelId="{37EB91B3-64BD-467A-BF45-33D1393C4A89}" type="presOf" srcId="{A2E7391D-3786-45EA-B74D-B7EE9A79040A}" destId="{42989301-2986-43C7-88B0-AB2B75824EFA}" srcOrd="0" destOrd="0" presId="urn:microsoft.com/office/officeart/2018/2/layout/IconVerticalSolidList"/>
    <dgm:cxn modelId="{1F42E4C3-BD0A-43B9-A538-E75575BD0BDF}" srcId="{B33AD4E2-BC58-481C-9301-1C3EE9E3ECB5}" destId="{76A8548C-4F9A-46A9-B0B6-0B9CFD461845}" srcOrd="3" destOrd="0" parTransId="{4E1C4462-D684-4956-A757-2B2D5C92D710}" sibTransId="{D389C5C3-B0B5-42F6-9E2A-55F58A52C85A}"/>
    <dgm:cxn modelId="{804BABE1-D839-4C03-BEAA-7EDA1F10EB17}" type="presOf" srcId="{1C3358A1-6056-4A80-84C9-02A5B54A4585}" destId="{C614C904-2A19-4609-9C29-9B67987DEFFA}" srcOrd="0" destOrd="0" presId="urn:microsoft.com/office/officeart/2018/2/layout/IconVerticalSolidList"/>
    <dgm:cxn modelId="{F0045D66-D596-4101-BF38-C1AB42F5336D}" type="presParOf" srcId="{15B05E34-D4FD-4539-AE05-E4589DDDF9AC}" destId="{FD43226F-B4B7-4FE7-BBBF-E1BD8305F0CE}" srcOrd="0" destOrd="0" presId="urn:microsoft.com/office/officeart/2018/2/layout/IconVerticalSolidList"/>
    <dgm:cxn modelId="{1629B957-C50B-4B2C-87C9-86124F2EAEF7}" type="presParOf" srcId="{FD43226F-B4B7-4FE7-BBBF-E1BD8305F0CE}" destId="{D257E425-F8E0-4D03-B2C0-4151F9EE52D2}" srcOrd="0" destOrd="0" presId="urn:microsoft.com/office/officeart/2018/2/layout/IconVerticalSolidList"/>
    <dgm:cxn modelId="{72CCF1B1-84D1-4F0F-BB9A-64A69565EBD1}" type="presParOf" srcId="{FD43226F-B4B7-4FE7-BBBF-E1BD8305F0CE}" destId="{A6290EC2-DFEE-40DB-851C-44BB00EC6B1D}" srcOrd="1" destOrd="0" presId="urn:microsoft.com/office/officeart/2018/2/layout/IconVerticalSolidList"/>
    <dgm:cxn modelId="{35CBCBBE-CF0D-40C4-98D3-A82C56778478}" type="presParOf" srcId="{FD43226F-B4B7-4FE7-BBBF-E1BD8305F0CE}" destId="{65EE8C3E-319F-478D-9BD2-9B0B159DE038}" srcOrd="2" destOrd="0" presId="urn:microsoft.com/office/officeart/2018/2/layout/IconVerticalSolidList"/>
    <dgm:cxn modelId="{B52D798E-2C59-4FCF-B956-E81E23ACB53E}" type="presParOf" srcId="{FD43226F-B4B7-4FE7-BBBF-E1BD8305F0CE}" destId="{42989301-2986-43C7-88B0-AB2B75824EFA}" srcOrd="3" destOrd="0" presId="urn:microsoft.com/office/officeart/2018/2/layout/IconVerticalSolidList"/>
    <dgm:cxn modelId="{544298FE-C590-40A2-9CBD-EEC4440B0607}" type="presParOf" srcId="{15B05E34-D4FD-4539-AE05-E4589DDDF9AC}" destId="{83BD8A1C-B36B-4022-9018-2796AC1BD9D8}" srcOrd="1" destOrd="0" presId="urn:microsoft.com/office/officeart/2018/2/layout/IconVerticalSolidList"/>
    <dgm:cxn modelId="{CB80224E-A040-463C-B6BB-AEF9F0452673}" type="presParOf" srcId="{15B05E34-D4FD-4539-AE05-E4589DDDF9AC}" destId="{27EFC549-5B46-4C3B-9675-83D6BCB46550}" srcOrd="2" destOrd="0" presId="urn:microsoft.com/office/officeart/2018/2/layout/IconVerticalSolidList"/>
    <dgm:cxn modelId="{A211850B-B122-49DA-A5E5-CAD43134A91E}" type="presParOf" srcId="{27EFC549-5B46-4C3B-9675-83D6BCB46550}" destId="{A8C3D3B3-0AF9-413C-86FC-8C2553F2DB27}" srcOrd="0" destOrd="0" presId="urn:microsoft.com/office/officeart/2018/2/layout/IconVerticalSolidList"/>
    <dgm:cxn modelId="{777D53A7-56E1-4A95-80A6-81748C03CA05}" type="presParOf" srcId="{27EFC549-5B46-4C3B-9675-83D6BCB46550}" destId="{C76F3D5D-0682-4AB9-A813-0D16F7AA174A}" srcOrd="1" destOrd="0" presId="urn:microsoft.com/office/officeart/2018/2/layout/IconVerticalSolidList"/>
    <dgm:cxn modelId="{5E02C346-C6DD-4D36-8681-D1E54198D1E1}" type="presParOf" srcId="{27EFC549-5B46-4C3B-9675-83D6BCB46550}" destId="{A4B661D1-5C89-4791-BEA3-A7D49ED405E4}" srcOrd="2" destOrd="0" presId="urn:microsoft.com/office/officeart/2018/2/layout/IconVerticalSolidList"/>
    <dgm:cxn modelId="{F5EAF827-EA96-435B-8597-F32D5AB38D63}" type="presParOf" srcId="{27EFC549-5B46-4C3B-9675-83D6BCB46550}" destId="{9721EB0F-3EED-4280-98FB-2972D5A74913}" srcOrd="3" destOrd="0" presId="urn:microsoft.com/office/officeart/2018/2/layout/IconVerticalSolidList"/>
    <dgm:cxn modelId="{DE10B2D4-B000-42EA-BE8B-6345640E6FB6}" type="presParOf" srcId="{15B05E34-D4FD-4539-AE05-E4589DDDF9AC}" destId="{5393DEF6-BD23-42B2-AFFE-9CA60CECEB50}" srcOrd="3" destOrd="0" presId="urn:microsoft.com/office/officeart/2018/2/layout/IconVerticalSolidList"/>
    <dgm:cxn modelId="{84B2352A-1D54-4502-825A-C433CAEF37B5}" type="presParOf" srcId="{15B05E34-D4FD-4539-AE05-E4589DDDF9AC}" destId="{C7716ABF-BEAE-4484-84AC-17ABDC4E5ACD}" srcOrd="4" destOrd="0" presId="urn:microsoft.com/office/officeart/2018/2/layout/IconVerticalSolidList"/>
    <dgm:cxn modelId="{F5A083B9-33BE-4763-A076-4BA872E451B2}" type="presParOf" srcId="{C7716ABF-BEAE-4484-84AC-17ABDC4E5ACD}" destId="{92293B30-96E2-4A47-9277-26210AF9E069}" srcOrd="0" destOrd="0" presId="urn:microsoft.com/office/officeart/2018/2/layout/IconVerticalSolidList"/>
    <dgm:cxn modelId="{A82D17DA-EDF5-4654-8BA4-9FEF65D0DE5D}" type="presParOf" srcId="{C7716ABF-BEAE-4484-84AC-17ABDC4E5ACD}" destId="{C5000374-5BB2-4A33-BD76-F3827015615E}" srcOrd="1" destOrd="0" presId="urn:microsoft.com/office/officeart/2018/2/layout/IconVerticalSolidList"/>
    <dgm:cxn modelId="{9912A473-6A8D-441F-9FCD-CCD4242BE024}" type="presParOf" srcId="{C7716ABF-BEAE-4484-84AC-17ABDC4E5ACD}" destId="{5CE06D71-7E54-49F5-A356-1EF9352DADD0}" srcOrd="2" destOrd="0" presId="urn:microsoft.com/office/officeart/2018/2/layout/IconVerticalSolidList"/>
    <dgm:cxn modelId="{DE7E18B7-41B5-4DDF-AB22-DFE1C69853B7}" type="presParOf" srcId="{C7716ABF-BEAE-4484-84AC-17ABDC4E5ACD}" destId="{C614C904-2A19-4609-9C29-9B67987DEFFA}" srcOrd="3" destOrd="0" presId="urn:microsoft.com/office/officeart/2018/2/layout/IconVerticalSolidList"/>
    <dgm:cxn modelId="{DFD2FA57-0EFC-4DD0-B8C7-369629D2B9EB}" type="presParOf" srcId="{15B05E34-D4FD-4539-AE05-E4589DDDF9AC}" destId="{EDBA22CB-3919-444A-944E-579B44BA15C9}" srcOrd="5" destOrd="0" presId="urn:microsoft.com/office/officeart/2018/2/layout/IconVerticalSolidList"/>
    <dgm:cxn modelId="{07047C16-D796-4978-9DF0-EECACAA75062}" type="presParOf" srcId="{15B05E34-D4FD-4539-AE05-E4589DDDF9AC}" destId="{040C5F52-8318-4F2F-AAB7-790A51856745}" srcOrd="6" destOrd="0" presId="urn:microsoft.com/office/officeart/2018/2/layout/IconVerticalSolidList"/>
    <dgm:cxn modelId="{385FB30F-498D-445B-B308-B6D85577E988}" type="presParOf" srcId="{040C5F52-8318-4F2F-AAB7-790A51856745}" destId="{EC88043C-6BEB-462A-8640-737FECC9F688}" srcOrd="0" destOrd="0" presId="urn:microsoft.com/office/officeart/2018/2/layout/IconVerticalSolidList"/>
    <dgm:cxn modelId="{7B62E732-1D2E-424E-9BB5-5D14EABC7A25}" type="presParOf" srcId="{040C5F52-8318-4F2F-AAB7-790A51856745}" destId="{B67E60AE-00AE-4BAA-9F16-89B6FBCF0F5E}" srcOrd="1" destOrd="0" presId="urn:microsoft.com/office/officeart/2018/2/layout/IconVerticalSolidList"/>
    <dgm:cxn modelId="{0F39EE33-9DA9-483A-8967-359AB3B08AE2}" type="presParOf" srcId="{040C5F52-8318-4F2F-AAB7-790A51856745}" destId="{418EC36B-A7AE-4A5E-8BCA-3A46A5A71A51}" srcOrd="2" destOrd="0" presId="urn:microsoft.com/office/officeart/2018/2/layout/IconVerticalSolidList"/>
    <dgm:cxn modelId="{71DBCA78-3DB4-4555-A140-BDE3AB66CA3C}" type="presParOf" srcId="{040C5F52-8318-4F2F-AAB7-790A51856745}" destId="{9C080581-7BB5-4165-950F-918F8B7100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EE1E04-D853-430C-A29C-971C3D3A85B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F4551-B81C-467F-8EA2-8480F6FE5F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Admin</a:t>
          </a:r>
        </a:p>
      </dgm:t>
    </dgm:pt>
    <dgm:pt modelId="{EBAB4CA9-0D9F-4646-A7FD-9D57A46607F2}" type="parTrans" cxnId="{2525EE3E-22BA-4165-9BCA-C93755D67722}">
      <dgm:prSet/>
      <dgm:spPr/>
      <dgm:t>
        <a:bodyPr/>
        <a:lstStyle/>
        <a:p>
          <a:endParaRPr lang="en-US"/>
        </a:p>
      </dgm:t>
    </dgm:pt>
    <dgm:pt modelId="{34DBD644-D5A9-4660-AA0E-CD70DF7F73D2}" type="sibTrans" cxnId="{2525EE3E-22BA-4165-9BCA-C93755D67722}">
      <dgm:prSet/>
      <dgm:spPr/>
      <dgm:t>
        <a:bodyPr/>
        <a:lstStyle/>
        <a:p>
          <a:endParaRPr lang="en-US"/>
        </a:p>
      </dgm:t>
    </dgm:pt>
    <dgm:pt modelId="{31ADCF01-C0A1-47B1-A359-679E513F7C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Merchant</a:t>
          </a:r>
        </a:p>
      </dgm:t>
    </dgm:pt>
    <dgm:pt modelId="{CD3F18DA-FB9F-4B29-BD13-DE12F5EEF8F8}" type="parTrans" cxnId="{FEC7AC7E-3DFF-4B80-A18D-7E9BA9EBB0B5}">
      <dgm:prSet/>
      <dgm:spPr/>
      <dgm:t>
        <a:bodyPr/>
        <a:lstStyle/>
        <a:p>
          <a:endParaRPr lang="en-US"/>
        </a:p>
      </dgm:t>
    </dgm:pt>
    <dgm:pt modelId="{AF0A8E44-67BD-4369-8184-DB51E98CBECE}" type="sibTrans" cxnId="{FEC7AC7E-3DFF-4B80-A18D-7E9BA9EBB0B5}">
      <dgm:prSet/>
      <dgm:spPr/>
      <dgm:t>
        <a:bodyPr/>
        <a:lstStyle/>
        <a:p>
          <a:endParaRPr lang="en-US"/>
        </a:p>
      </dgm:t>
    </dgm:pt>
    <dgm:pt modelId="{2AF83F44-44DE-4B0E-83B5-F02262F31D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Reason</a:t>
          </a:r>
        </a:p>
      </dgm:t>
    </dgm:pt>
    <dgm:pt modelId="{B9DC1CBD-0262-4515-AD5F-DA3BAD25374B}" type="parTrans" cxnId="{E48BB8CE-E2F9-4391-BDDC-FA1E9D5D0C87}">
      <dgm:prSet/>
      <dgm:spPr/>
      <dgm:t>
        <a:bodyPr/>
        <a:lstStyle/>
        <a:p>
          <a:endParaRPr lang="en-US"/>
        </a:p>
      </dgm:t>
    </dgm:pt>
    <dgm:pt modelId="{08E9E1E8-2315-4E8E-907E-0628D2B56841}" type="sibTrans" cxnId="{E48BB8CE-E2F9-4391-BDDC-FA1E9D5D0C87}">
      <dgm:prSet/>
      <dgm:spPr/>
      <dgm:t>
        <a:bodyPr/>
        <a:lstStyle/>
        <a:p>
          <a:endParaRPr lang="en-US"/>
        </a:p>
      </dgm:t>
    </dgm:pt>
    <dgm:pt modelId="{7C22B39C-5451-468D-B78E-ABCED82BA24B}" type="pres">
      <dgm:prSet presAssocID="{F9EE1E04-D853-430C-A29C-971C3D3A85BA}" presName="root" presStyleCnt="0">
        <dgm:presLayoutVars>
          <dgm:dir/>
          <dgm:resizeHandles val="exact"/>
        </dgm:presLayoutVars>
      </dgm:prSet>
      <dgm:spPr/>
    </dgm:pt>
    <dgm:pt modelId="{3E18C4FF-6EAB-4B15-94A9-D504C315B76F}" type="pres">
      <dgm:prSet presAssocID="{4DFF4551-B81C-467F-8EA2-8480F6FE5F24}" presName="compNode" presStyleCnt="0"/>
      <dgm:spPr/>
    </dgm:pt>
    <dgm:pt modelId="{28617957-9FFD-4A8C-B3D4-3A73C981B403}" type="pres">
      <dgm:prSet presAssocID="{4DFF4551-B81C-467F-8EA2-8480F6FE5F24}" presName="bgRect" presStyleLbl="bgShp" presStyleIdx="0" presStyleCnt="3"/>
      <dgm:spPr/>
    </dgm:pt>
    <dgm:pt modelId="{41F2B1A3-AD54-450D-A158-42181D7E858F}" type="pres">
      <dgm:prSet presAssocID="{4DFF4551-B81C-467F-8EA2-8480F6FE5F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مستخدم"/>
        </a:ext>
      </dgm:extLst>
    </dgm:pt>
    <dgm:pt modelId="{D4317162-667B-42D5-951D-019681C7ED7B}" type="pres">
      <dgm:prSet presAssocID="{4DFF4551-B81C-467F-8EA2-8480F6FE5F24}" presName="spaceRect" presStyleCnt="0"/>
      <dgm:spPr/>
    </dgm:pt>
    <dgm:pt modelId="{69E099C0-9BDF-42CE-9D41-C605686DD8EC}" type="pres">
      <dgm:prSet presAssocID="{4DFF4551-B81C-467F-8EA2-8480F6FE5F24}" presName="parTx" presStyleLbl="revTx" presStyleIdx="0" presStyleCnt="3">
        <dgm:presLayoutVars>
          <dgm:chMax val="0"/>
          <dgm:chPref val="0"/>
        </dgm:presLayoutVars>
      </dgm:prSet>
      <dgm:spPr/>
    </dgm:pt>
    <dgm:pt modelId="{CB135114-C72F-4037-83A9-2E79B17A0957}" type="pres">
      <dgm:prSet presAssocID="{34DBD644-D5A9-4660-AA0E-CD70DF7F73D2}" presName="sibTrans" presStyleCnt="0"/>
      <dgm:spPr/>
    </dgm:pt>
    <dgm:pt modelId="{1AF3BF78-D6E2-4AD2-9C06-6C6BBBA7A267}" type="pres">
      <dgm:prSet presAssocID="{31ADCF01-C0A1-47B1-A359-679E513F7C95}" presName="compNode" presStyleCnt="0"/>
      <dgm:spPr/>
    </dgm:pt>
    <dgm:pt modelId="{4B75703A-B58C-4F30-990A-9DF3534A4B3C}" type="pres">
      <dgm:prSet presAssocID="{31ADCF01-C0A1-47B1-A359-679E513F7C95}" presName="bgRect" presStyleLbl="bgShp" presStyleIdx="1" presStyleCnt="3"/>
      <dgm:spPr/>
    </dgm:pt>
    <dgm:pt modelId="{48FB14E3-4DFA-4038-A72B-445A97F19A36}" type="pres">
      <dgm:prSet presAssocID="{31ADCF01-C0A1-47B1-A359-679E513F7C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متجر"/>
        </a:ext>
      </dgm:extLst>
    </dgm:pt>
    <dgm:pt modelId="{CAF54E7D-53E5-4F14-BB4C-C3A74079B419}" type="pres">
      <dgm:prSet presAssocID="{31ADCF01-C0A1-47B1-A359-679E513F7C95}" presName="spaceRect" presStyleCnt="0"/>
      <dgm:spPr/>
    </dgm:pt>
    <dgm:pt modelId="{38B35EC8-69EF-41C0-B022-E45E88CEA77B}" type="pres">
      <dgm:prSet presAssocID="{31ADCF01-C0A1-47B1-A359-679E513F7C95}" presName="parTx" presStyleLbl="revTx" presStyleIdx="1" presStyleCnt="3">
        <dgm:presLayoutVars>
          <dgm:chMax val="0"/>
          <dgm:chPref val="0"/>
        </dgm:presLayoutVars>
      </dgm:prSet>
      <dgm:spPr/>
    </dgm:pt>
    <dgm:pt modelId="{B4AAB802-473C-4B0B-9829-E7FF22527783}" type="pres">
      <dgm:prSet presAssocID="{AF0A8E44-67BD-4369-8184-DB51E98CBECE}" presName="sibTrans" presStyleCnt="0"/>
      <dgm:spPr/>
    </dgm:pt>
    <dgm:pt modelId="{7D1F4DA4-DF42-4F50-9152-F6DAE5051B77}" type="pres">
      <dgm:prSet presAssocID="{2AF83F44-44DE-4B0E-83B5-F02262F31D82}" presName="compNode" presStyleCnt="0"/>
      <dgm:spPr/>
    </dgm:pt>
    <dgm:pt modelId="{D1784A50-7358-4585-960F-E48CB06DA33D}" type="pres">
      <dgm:prSet presAssocID="{2AF83F44-44DE-4B0E-83B5-F02262F31D82}" presName="bgRect" presStyleLbl="bgShp" presStyleIdx="2" presStyleCnt="3"/>
      <dgm:spPr/>
    </dgm:pt>
    <dgm:pt modelId="{7BD70FE7-A5AF-4428-87EE-9CFA42CEB12C}" type="pres">
      <dgm:prSet presAssocID="{2AF83F44-44DE-4B0E-83B5-F02262F31D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68FB4A6-D153-4099-A674-FE143D8EF73E}" type="pres">
      <dgm:prSet presAssocID="{2AF83F44-44DE-4B0E-83B5-F02262F31D82}" presName="spaceRect" presStyleCnt="0"/>
      <dgm:spPr/>
    </dgm:pt>
    <dgm:pt modelId="{40F10DBD-54A0-40DD-9EA8-793A346DAC43}" type="pres">
      <dgm:prSet presAssocID="{2AF83F44-44DE-4B0E-83B5-F02262F31D8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25EE3E-22BA-4165-9BCA-C93755D67722}" srcId="{F9EE1E04-D853-430C-A29C-971C3D3A85BA}" destId="{4DFF4551-B81C-467F-8EA2-8480F6FE5F24}" srcOrd="0" destOrd="0" parTransId="{EBAB4CA9-0D9F-4646-A7FD-9D57A46607F2}" sibTransId="{34DBD644-D5A9-4660-AA0E-CD70DF7F73D2}"/>
    <dgm:cxn modelId="{FEC7AC7E-3DFF-4B80-A18D-7E9BA9EBB0B5}" srcId="{F9EE1E04-D853-430C-A29C-971C3D3A85BA}" destId="{31ADCF01-C0A1-47B1-A359-679E513F7C95}" srcOrd="1" destOrd="0" parTransId="{CD3F18DA-FB9F-4B29-BD13-DE12F5EEF8F8}" sibTransId="{AF0A8E44-67BD-4369-8184-DB51E98CBECE}"/>
    <dgm:cxn modelId="{E7BBFBAB-786F-4373-9526-CE7A41F82A26}" type="presOf" srcId="{4DFF4551-B81C-467F-8EA2-8480F6FE5F24}" destId="{69E099C0-9BDF-42CE-9D41-C605686DD8EC}" srcOrd="0" destOrd="0" presId="urn:microsoft.com/office/officeart/2018/2/layout/IconVerticalSolidList"/>
    <dgm:cxn modelId="{DEF723B2-B257-4D43-9842-6C006330FA40}" type="presOf" srcId="{F9EE1E04-D853-430C-A29C-971C3D3A85BA}" destId="{7C22B39C-5451-468D-B78E-ABCED82BA24B}" srcOrd="0" destOrd="0" presId="urn:microsoft.com/office/officeart/2018/2/layout/IconVerticalSolidList"/>
    <dgm:cxn modelId="{8999BACB-5336-46B1-B376-AB1D1A76A5C7}" type="presOf" srcId="{31ADCF01-C0A1-47B1-A359-679E513F7C95}" destId="{38B35EC8-69EF-41C0-B022-E45E88CEA77B}" srcOrd="0" destOrd="0" presId="urn:microsoft.com/office/officeart/2018/2/layout/IconVerticalSolidList"/>
    <dgm:cxn modelId="{E48BB8CE-E2F9-4391-BDDC-FA1E9D5D0C87}" srcId="{F9EE1E04-D853-430C-A29C-971C3D3A85BA}" destId="{2AF83F44-44DE-4B0E-83B5-F02262F31D82}" srcOrd="2" destOrd="0" parTransId="{B9DC1CBD-0262-4515-AD5F-DA3BAD25374B}" sibTransId="{08E9E1E8-2315-4E8E-907E-0628D2B56841}"/>
    <dgm:cxn modelId="{BA199AF8-F460-4B74-8DF3-D5566071A043}" type="presOf" srcId="{2AF83F44-44DE-4B0E-83B5-F02262F31D82}" destId="{40F10DBD-54A0-40DD-9EA8-793A346DAC43}" srcOrd="0" destOrd="0" presId="urn:microsoft.com/office/officeart/2018/2/layout/IconVerticalSolidList"/>
    <dgm:cxn modelId="{8765E5C1-C1E5-48A6-B65F-8657CDE97C90}" type="presParOf" srcId="{7C22B39C-5451-468D-B78E-ABCED82BA24B}" destId="{3E18C4FF-6EAB-4B15-94A9-D504C315B76F}" srcOrd="0" destOrd="0" presId="urn:microsoft.com/office/officeart/2018/2/layout/IconVerticalSolidList"/>
    <dgm:cxn modelId="{C70B6E3B-910C-4261-BC2B-6575723E713E}" type="presParOf" srcId="{3E18C4FF-6EAB-4B15-94A9-D504C315B76F}" destId="{28617957-9FFD-4A8C-B3D4-3A73C981B403}" srcOrd="0" destOrd="0" presId="urn:microsoft.com/office/officeart/2018/2/layout/IconVerticalSolidList"/>
    <dgm:cxn modelId="{0CFD3CF0-D593-44E7-A793-F9364979B7C0}" type="presParOf" srcId="{3E18C4FF-6EAB-4B15-94A9-D504C315B76F}" destId="{41F2B1A3-AD54-450D-A158-42181D7E858F}" srcOrd="1" destOrd="0" presId="urn:microsoft.com/office/officeart/2018/2/layout/IconVerticalSolidList"/>
    <dgm:cxn modelId="{F63A0B41-FE85-4D70-B00A-772E7BAC1B99}" type="presParOf" srcId="{3E18C4FF-6EAB-4B15-94A9-D504C315B76F}" destId="{D4317162-667B-42D5-951D-019681C7ED7B}" srcOrd="2" destOrd="0" presId="urn:microsoft.com/office/officeart/2018/2/layout/IconVerticalSolidList"/>
    <dgm:cxn modelId="{C2D014F5-54F7-46C4-AF7D-B696D53D7258}" type="presParOf" srcId="{3E18C4FF-6EAB-4B15-94A9-D504C315B76F}" destId="{69E099C0-9BDF-42CE-9D41-C605686DD8EC}" srcOrd="3" destOrd="0" presId="urn:microsoft.com/office/officeart/2018/2/layout/IconVerticalSolidList"/>
    <dgm:cxn modelId="{4B9B700E-D146-4F25-B5D2-F65D7777ED93}" type="presParOf" srcId="{7C22B39C-5451-468D-B78E-ABCED82BA24B}" destId="{CB135114-C72F-4037-83A9-2E79B17A0957}" srcOrd="1" destOrd="0" presId="urn:microsoft.com/office/officeart/2018/2/layout/IconVerticalSolidList"/>
    <dgm:cxn modelId="{4A078649-D173-423C-883B-D228D8EBE215}" type="presParOf" srcId="{7C22B39C-5451-468D-B78E-ABCED82BA24B}" destId="{1AF3BF78-D6E2-4AD2-9C06-6C6BBBA7A267}" srcOrd="2" destOrd="0" presId="urn:microsoft.com/office/officeart/2018/2/layout/IconVerticalSolidList"/>
    <dgm:cxn modelId="{352565F6-00CF-45CA-BD76-360E64B8CEC2}" type="presParOf" srcId="{1AF3BF78-D6E2-4AD2-9C06-6C6BBBA7A267}" destId="{4B75703A-B58C-4F30-990A-9DF3534A4B3C}" srcOrd="0" destOrd="0" presId="urn:microsoft.com/office/officeart/2018/2/layout/IconVerticalSolidList"/>
    <dgm:cxn modelId="{EE301EEE-61A6-419E-A047-CAD9E2A4ED8A}" type="presParOf" srcId="{1AF3BF78-D6E2-4AD2-9C06-6C6BBBA7A267}" destId="{48FB14E3-4DFA-4038-A72B-445A97F19A36}" srcOrd="1" destOrd="0" presId="urn:microsoft.com/office/officeart/2018/2/layout/IconVerticalSolidList"/>
    <dgm:cxn modelId="{9831FE46-3E21-4826-A9DD-4D7CA01E1037}" type="presParOf" srcId="{1AF3BF78-D6E2-4AD2-9C06-6C6BBBA7A267}" destId="{CAF54E7D-53E5-4F14-BB4C-C3A74079B419}" srcOrd="2" destOrd="0" presId="urn:microsoft.com/office/officeart/2018/2/layout/IconVerticalSolidList"/>
    <dgm:cxn modelId="{992B8E3B-E3EE-4914-B2F4-3A11EEFC818A}" type="presParOf" srcId="{1AF3BF78-D6E2-4AD2-9C06-6C6BBBA7A267}" destId="{38B35EC8-69EF-41C0-B022-E45E88CEA77B}" srcOrd="3" destOrd="0" presId="urn:microsoft.com/office/officeart/2018/2/layout/IconVerticalSolidList"/>
    <dgm:cxn modelId="{81D52C8E-E457-4DC2-983A-CCEC5C7A42B3}" type="presParOf" srcId="{7C22B39C-5451-468D-B78E-ABCED82BA24B}" destId="{B4AAB802-473C-4B0B-9829-E7FF22527783}" srcOrd="3" destOrd="0" presId="urn:microsoft.com/office/officeart/2018/2/layout/IconVerticalSolidList"/>
    <dgm:cxn modelId="{A5C3A9C3-F362-4E99-918C-5CEA1774F5F1}" type="presParOf" srcId="{7C22B39C-5451-468D-B78E-ABCED82BA24B}" destId="{7D1F4DA4-DF42-4F50-9152-F6DAE5051B77}" srcOrd="4" destOrd="0" presId="urn:microsoft.com/office/officeart/2018/2/layout/IconVerticalSolidList"/>
    <dgm:cxn modelId="{B7900CAB-6681-4A53-87C2-F23C7C6A7EA3}" type="presParOf" srcId="{7D1F4DA4-DF42-4F50-9152-F6DAE5051B77}" destId="{D1784A50-7358-4585-960F-E48CB06DA33D}" srcOrd="0" destOrd="0" presId="urn:microsoft.com/office/officeart/2018/2/layout/IconVerticalSolidList"/>
    <dgm:cxn modelId="{C69D50A1-092D-435C-9D95-9A1CD635C81D}" type="presParOf" srcId="{7D1F4DA4-DF42-4F50-9152-F6DAE5051B77}" destId="{7BD70FE7-A5AF-4428-87EE-9CFA42CEB12C}" srcOrd="1" destOrd="0" presId="urn:microsoft.com/office/officeart/2018/2/layout/IconVerticalSolidList"/>
    <dgm:cxn modelId="{C2C2C137-5EA2-4533-948B-217993760A96}" type="presParOf" srcId="{7D1F4DA4-DF42-4F50-9152-F6DAE5051B77}" destId="{168FB4A6-D153-4099-A674-FE143D8EF73E}" srcOrd="2" destOrd="0" presId="urn:microsoft.com/office/officeart/2018/2/layout/IconVerticalSolidList"/>
    <dgm:cxn modelId="{D474AEDB-F69B-42F9-8CAE-AB0FF561A68C}" type="presParOf" srcId="{7D1F4DA4-DF42-4F50-9152-F6DAE5051B77}" destId="{40F10DBD-54A0-40DD-9EA8-793A346DAC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9B958-A68C-4C90-9E9B-9FD6E43088F0}">
      <dsp:nvSpPr>
        <dsp:cNvPr id="0" name=""/>
        <dsp:cNvSpPr/>
      </dsp:nvSpPr>
      <dsp:spPr>
        <a:xfrm>
          <a:off x="0" y="1317"/>
          <a:ext cx="5547360" cy="6678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F8D69-B39D-4574-9789-5A2B91C77BA0}">
      <dsp:nvSpPr>
        <dsp:cNvPr id="0" name=""/>
        <dsp:cNvSpPr/>
      </dsp:nvSpPr>
      <dsp:spPr>
        <a:xfrm>
          <a:off x="202035" y="151591"/>
          <a:ext cx="367336" cy="367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E10A2-5F3E-4097-8D89-2F83B69A9A01}">
      <dsp:nvSpPr>
        <dsp:cNvPr id="0" name=""/>
        <dsp:cNvSpPr/>
      </dsp:nvSpPr>
      <dsp:spPr>
        <a:xfrm>
          <a:off x="771406" y="1317"/>
          <a:ext cx="4775953" cy="66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84" tIns="70684" rIns="70684" bIns="7068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Customer</a:t>
          </a:r>
        </a:p>
      </dsp:txBody>
      <dsp:txXfrm>
        <a:off x="771406" y="1317"/>
        <a:ext cx="4775953" cy="667884"/>
      </dsp:txXfrm>
    </dsp:sp>
    <dsp:sp modelId="{973EA0FA-DDD3-4783-926B-DD9EA60B926C}">
      <dsp:nvSpPr>
        <dsp:cNvPr id="0" name=""/>
        <dsp:cNvSpPr/>
      </dsp:nvSpPr>
      <dsp:spPr>
        <a:xfrm>
          <a:off x="0" y="836173"/>
          <a:ext cx="5547360" cy="6678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F8789-2E8E-44BC-879D-8714DFA89E28}">
      <dsp:nvSpPr>
        <dsp:cNvPr id="0" name=""/>
        <dsp:cNvSpPr/>
      </dsp:nvSpPr>
      <dsp:spPr>
        <a:xfrm>
          <a:off x="202035" y="986447"/>
          <a:ext cx="367336" cy="367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96397-C50B-4D21-AF9F-CD5DC2AB57E7}">
      <dsp:nvSpPr>
        <dsp:cNvPr id="0" name=""/>
        <dsp:cNvSpPr/>
      </dsp:nvSpPr>
      <dsp:spPr>
        <a:xfrm>
          <a:off x="771406" y="836173"/>
          <a:ext cx="4775953" cy="66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84" tIns="70684" rIns="70684" bIns="7068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Product</a:t>
          </a:r>
        </a:p>
      </dsp:txBody>
      <dsp:txXfrm>
        <a:off x="771406" y="836173"/>
        <a:ext cx="4775953" cy="667884"/>
      </dsp:txXfrm>
    </dsp:sp>
    <dsp:sp modelId="{7F064F17-43B5-4E72-B2CF-7500D2E6EBA6}">
      <dsp:nvSpPr>
        <dsp:cNvPr id="0" name=""/>
        <dsp:cNvSpPr/>
      </dsp:nvSpPr>
      <dsp:spPr>
        <a:xfrm>
          <a:off x="0" y="1671029"/>
          <a:ext cx="5547360" cy="6678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A8F5E-67BC-4DD1-8189-13D93E7112D7}">
      <dsp:nvSpPr>
        <dsp:cNvPr id="0" name=""/>
        <dsp:cNvSpPr/>
      </dsp:nvSpPr>
      <dsp:spPr>
        <a:xfrm>
          <a:off x="202035" y="1821303"/>
          <a:ext cx="367336" cy="367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A5B32-1AEF-4CC5-A881-343E15947D99}">
      <dsp:nvSpPr>
        <dsp:cNvPr id="0" name=""/>
        <dsp:cNvSpPr/>
      </dsp:nvSpPr>
      <dsp:spPr>
        <a:xfrm>
          <a:off x="771406" y="1671029"/>
          <a:ext cx="4775953" cy="66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84" tIns="70684" rIns="70684" bIns="7068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Purchased</a:t>
          </a:r>
        </a:p>
      </dsp:txBody>
      <dsp:txXfrm>
        <a:off x="771406" y="1671029"/>
        <a:ext cx="4775953" cy="667884"/>
      </dsp:txXfrm>
    </dsp:sp>
    <dsp:sp modelId="{243A0243-16A0-4F78-B135-EB60C126DE48}">
      <dsp:nvSpPr>
        <dsp:cNvPr id="0" name=""/>
        <dsp:cNvSpPr/>
      </dsp:nvSpPr>
      <dsp:spPr>
        <a:xfrm>
          <a:off x="0" y="2505885"/>
          <a:ext cx="5547360" cy="6678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49913-5E73-4648-B452-721080C8C043}">
      <dsp:nvSpPr>
        <dsp:cNvPr id="0" name=""/>
        <dsp:cNvSpPr/>
      </dsp:nvSpPr>
      <dsp:spPr>
        <a:xfrm>
          <a:off x="202035" y="2656159"/>
          <a:ext cx="367336" cy="367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F7EBE-B355-4311-A0C0-2C6562534D1E}">
      <dsp:nvSpPr>
        <dsp:cNvPr id="0" name=""/>
        <dsp:cNvSpPr/>
      </dsp:nvSpPr>
      <dsp:spPr>
        <a:xfrm>
          <a:off x="771406" y="2505885"/>
          <a:ext cx="4775953" cy="66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84" tIns="70684" rIns="70684" bIns="7068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Review</a:t>
          </a:r>
        </a:p>
      </dsp:txBody>
      <dsp:txXfrm>
        <a:off x="771406" y="2505885"/>
        <a:ext cx="4775953" cy="667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5AED7-9015-4E15-A3DF-B6449C318E98}">
      <dsp:nvSpPr>
        <dsp:cNvPr id="0" name=""/>
        <dsp:cNvSpPr/>
      </dsp:nvSpPr>
      <dsp:spPr>
        <a:xfrm>
          <a:off x="0" y="623"/>
          <a:ext cx="3410233" cy="14583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4409E-27E1-4462-A04B-4947E8DDCE4C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F24CB-32CF-475E-90A5-A0D6F0B2DA9F}">
      <dsp:nvSpPr>
        <dsp:cNvPr id="0" name=""/>
        <dsp:cNvSpPr/>
      </dsp:nvSpPr>
      <dsp:spPr>
        <a:xfrm>
          <a:off x="1684370" y="623"/>
          <a:ext cx="1725862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</a:t>
          </a:r>
        </a:p>
      </dsp:txBody>
      <dsp:txXfrm>
        <a:off x="1684370" y="623"/>
        <a:ext cx="1725862" cy="1458329"/>
      </dsp:txXfrm>
    </dsp:sp>
    <dsp:sp modelId="{B88A286E-F18E-4699-9C01-630B7B238DC0}">
      <dsp:nvSpPr>
        <dsp:cNvPr id="0" name=""/>
        <dsp:cNvSpPr/>
      </dsp:nvSpPr>
      <dsp:spPr>
        <a:xfrm>
          <a:off x="0" y="1823535"/>
          <a:ext cx="3410233" cy="14583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95DF1-FF50-4E93-93B7-1DB1769C139D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7C5D7-C9DE-4FE9-B2BE-498D746E5E46}">
      <dsp:nvSpPr>
        <dsp:cNvPr id="0" name=""/>
        <dsp:cNvSpPr/>
      </dsp:nvSpPr>
      <dsp:spPr>
        <a:xfrm>
          <a:off x="1684370" y="1823535"/>
          <a:ext cx="1725862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Product</a:t>
          </a:r>
        </a:p>
      </dsp:txBody>
      <dsp:txXfrm>
        <a:off x="1684370" y="1823535"/>
        <a:ext cx="1725862" cy="1458329"/>
      </dsp:txXfrm>
    </dsp:sp>
    <dsp:sp modelId="{6DD8CB82-3374-45F5-A4EA-C8858172A74D}">
      <dsp:nvSpPr>
        <dsp:cNvPr id="0" name=""/>
        <dsp:cNvSpPr/>
      </dsp:nvSpPr>
      <dsp:spPr>
        <a:xfrm>
          <a:off x="0" y="3646447"/>
          <a:ext cx="3410233" cy="14583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19AAA-B3C4-4C15-9974-79A66AAF268E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CD64D-D2E1-4547-8314-A2FABE02F85A}">
      <dsp:nvSpPr>
        <dsp:cNvPr id="0" name=""/>
        <dsp:cNvSpPr/>
      </dsp:nvSpPr>
      <dsp:spPr>
        <a:xfrm>
          <a:off x="1684370" y="3646447"/>
          <a:ext cx="1725862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Reason</a:t>
          </a:r>
        </a:p>
      </dsp:txBody>
      <dsp:txXfrm>
        <a:off x="1684370" y="3646447"/>
        <a:ext cx="1725862" cy="1458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7E425-F8E0-4D03-B2C0-4151F9EE52D2}">
      <dsp:nvSpPr>
        <dsp:cNvPr id="0" name=""/>
        <dsp:cNvSpPr/>
      </dsp:nvSpPr>
      <dsp:spPr>
        <a:xfrm>
          <a:off x="0" y="2118"/>
          <a:ext cx="4689605" cy="10739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90EC2-DFEE-40DB-851C-44BB00EC6B1D}">
      <dsp:nvSpPr>
        <dsp:cNvPr id="0" name=""/>
        <dsp:cNvSpPr/>
      </dsp:nvSpPr>
      <dsp:spPr>
        <a:xfrm>
          <a:off x="324863" y="243752"/>
          <a:ext cx="590660" cy="5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89301-2986-43C7-88B0-AB2B75824EFA}">
      <dsp:nvSpPr>
        <dsp:cNvPr id="0" name=""/>
        <dsp:cNvSpPr/>
      </dsp:nvSpPr>
      <dsp:spPr>
        <a:xfrm>
          <a:off x="1240387" y="2118"/>
          <a:ext cx="344921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Admin</a:t>
          </a:r>
        </a:p>
      </dsp:txBody>
      <dsp:txXfrm>
        <a:off x="1240387" y="2118"/>
        <a:ext cx="3449217" cy="1073928"/>
      </dsp:txXfrm>
    </dsp:sp>
    <dsp:sp modelId="{A8C3D3B3-0AF9-413C-86FC-8C2553F2DB27}">
      <dsp:nvSpPr>
        <dsp:cNvPr id="0" name=""/>
        <dsp:cNvSpPr/>
      </dsp:nvSpPr>
      <dsp:spPr>
        <a:xfrm>
          <a:off x="0" y="1344530"/>
          <a:ext cx="4689605" cy="1073928"/>
        </a:xfrm>
        <a:prstGeom prst="roundRect">
          <a:avLst>
            <a:gd name="adj" fmla="val 10000"/>
          </a:avLst>
        </a:prstGeom>
        <a:solidFill>
          <a:schemeClr val="accent5">
            <a:hueOff val="39434"/>
            <a:satOff val="16940"/>
            <a:lumOff val="-89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F3D5D-0682-4AB9-A813-0D16F7AA174A}">
      <dsp:nvSpPr>
        <dsp:cNvPr id="0" name=""/>
        <dsp:cNvSpPr/>
      </dsp:nvSpPr>
      <dsp:spPr>
        <a:xfrm>
          <a:off x="324863" y="1586164"/>
          <a:ext cx="590660" cy="5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1EB0F-3EED-4280-98FB-2972D5A74913}">
      <dsp:nvSpPr>
        <dsp:cNvPr id="0" name=""/>
        <dsp:cNvSpPr/>
      </dsp:nvSpPr>
      <dsp:spPr>
        <a:xfrm>
          <a:off x="1240387" y="1344530"/>
          <a:ext cx="344921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Customer</a:t>
          </a:r>
        </a:p>
      </dsp:txBody>
      <dsp:txXfrm>
        <a:off x="1240387" y="1344530"/>
        <a:ext cx="3449217" cy="1073928"/>
      </dsp:txXfrm>
    </dsp:sp>
    <dsp:sp modelId="{92293B30-96E2-4A47-9277-26210AF9E069}">
      <dsp:nvSpPr>
        <dsp:cNvPr id="0" name=""/>
        <dsp:cNvSpPr/>
      </dsp:nvSpPr>
      <dsp:spPr>
        <a:xfrm>
          <a:off x="0" y="2686941"/>
          <a:ext cx="4689605" cy="1073928"/>
        </a:xfrm>
        <a:prstGeom prst="roundRect">
          <a:avLst>
            <a:gd name="adj" fmla="val 10000"/>
          </a:avLst>
        </a:prstGeom>
        <a:solidFill>
          <a:schemeClr val="accent5">
            <a:hueOff val="78868"/>
            <a:satOff val="33879"/>
            <a:lumOff val="-179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00374-5BB2-4A33-BD76-F3827015615E}">
      <dsp:nvSpPr>
        <dsp:cNvPr id="0" name=""/>
        <dsp:cNvSpPr/>
      </dsp:nvSpPr>
      <dsp:spPr>
        <a:xfrm>
          <a:off x="324863" y="2928575"/>
          <a:ext cx="590660" cy="5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4C904-2A19-4609-9C29-9B67987DEFFA}">
      <dsp:nvSpPr>
        <dsp:cNvPr id="0" name=""/>
        <dsp:cNvSpPr/>
      </dsp:nvSpPr>
      <dsp:spPr>
        <a:xfrm>
          <a:off x="1240387" y="2686941"/>
          <a:ext cx="344921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Product</a:t>
          </a:r>
        </a:p>
      </dsp:txBody>
      <dsp:txXfrm>
        <a:off x="1240387" y="2686941"/>
        <a:ext cx="3449217" cy="1073928"/>
      </dsp:txXfrm>
    </dsp:sp>
    <dsp:sp modelId="{EC88043C-6BEB-462A-8640-737FECC9F688}">
      <dsp:nvSpPr>
        <dsp:cNvPr id="0" name=""/>
        <dsp:cNvSpPr/>
      </dsp:nvSpPr>
      <dsp:spPr>
        <a:xfrm>
          <a:off x="0" y="4029352"/>
          <a:ext cx="4689605" cy="1073928"/>
        </a:xfrm>
        <a:prstGeom prst="roundRect">
          <a:avLst>
            <a:gd name="adj" fmla="val 10000"/>
          </a:avLst>
        </a:prstGeom>
        <a:solidFill>
          <a:schemeClr val="accent5">
            <a:hueOff val="118303"/>
            <a:satOff val="50819"/>
            <a:lumOff val="-26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E60AE-00AE-4BAA-9F16-89B6FBCF0F5E}">
      <dsp:nvSpPr>
        <dsp:cNvPr id="0" name=""/>
        <dsp:cNvSpPr/>
      </dsp:nvSpPr>
      <dsp:spPr>
        <a:xfrm>
          <a:off x="324863" y="4270986"/>
          <a:ext cx="590660" cy="5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80581-7BB5-4165-950F-918F8B7100BB}">
      <dsp:nvSpPr>
        <dsp:cNvPr id="0" name=""/>
        <dsp:cNvSpPr/>
      </dsp:nvSpPr>
      <dsp:spPr>
        <a:xfrm>
          <a:off x="1240387" y="4029352"/>
          <a:ext cx="3449217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</a:t>
          </a:r>
        </a:p>
      </dsp:txBody>
      <dsp:txXfrm>
        <a:off x="1240387" y="4029352"/>
        <a:ext cx="3449217" cy="10739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17957-9FFD-4A8C-B3D4-3A73C981B403}">
      <dsp:nvSpPr>
        <dsp:cNvPr id="0" name=""/>
        <dsp:cNvSpPr/>
      </dsp:nvSpPr>
      <dsp:spPr>
        <a:xfrm>
          <a:off x="0" y="387"/>
          <a:ext cx="5547360" cy="9069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2B1A3-AD54-450D-A158-42181D7E858F}">
      <dsp:nvSpPr>
        <dsp:cNvPr id="0" name=""/>
        <dsp:cNvSpPr/>
      </dsp:nvSpPr>
      <dsp:spPr>
        <a:xfrm>
          <a:off x="274351" y="204450"/>
          <a:ext cx="498820" cy="498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099C0-9BDF-42CE-9D41-C605686DD8EC}">
      <dsp:nvSpPr>
        <dsp:cNvPr id="0" name=""/>
        <dsp:cNvSpPr/>
      </dsp:nvSpPr>
      <dsp:spPr>
        <a:xfrm>
          <a:off x="1047523" y="387"/>
          <a:ext cx="4499836" cy="906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85" tIns="95985" rIns="95985" bIns="959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Admin</a:t>
          </a:r>
        </a:p>
      </dsp:txBody>
      <dsp:txXfrm>
        <a:off x="1047523" y="387"/>
        <a:ext cx="4499836" cy="906946"/>
      </dsp:txXfrm>
    </dsp:sp>
    <dsp:sp modelId="{4B75703A-B58C-4F30-990A-9DF3534A4B3C}">
      <dsp:nvSpPr>
        <dsp:cNvPr id="0" name=""/>
        <dsp:cNvSpPr/>
      </dsp:nvSpPr>
      <dsp:spPr>
        <a:xfrm>
          <a:off x="0" y="1134070"/>
          <a:ext cx="5547360" cy="9069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B14E3-4DFA-4038-A72B-445A97F19A36}">
      <dsp:nvSpPr>
        <dsp:cNvPr id="0" name=""/>
        <dsp:cNvSpPr/>
      </dsp:nvSpPr>
      <dsp:spPr>
        <a:xfrm>
          <a:off x="274351" y="1338133"/>
          <a:ext cx="498820" cy="498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35EC8-69EF-41C0-B022-E45E88CEA77B}">
      <dsp:nvSpPr>
        <dsp:cNvPr id="0" name=""/>
        <dsp:cNvSpPr/>
      </dsp:nvSpPr>
      <dsp:spPr>
        <a:xfrm>
          <a:off x="1047523" y="1134070"/>
          <a:ext cx="4499836" cy="906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85" tIns="95985" rIns="95985" bIns="959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Merchant</a:t>
          </a:r>
        </a:p>
      </dsp:txBody>
      <dsp:txXfrm>
        <a:off x="1047523" y="1134070"/>
        <a:ext cx="4499836" cy="906946"/>
      </dsp:txXfrm>
    </dsp:sp>
    <dsp:sp modelId="{D1784A50-7358-4585-960F-E48CB06DA33D}">
      <dsp:nvSpPr>
        <dsp:cNvPr id="0" name=""/>
        <dsp:cNvSpPr/>
      </dsp:nvSpPr>
      <dsp:spPr>
        <a:xfrm>
          <a:off x="0" y="2267753"/>
          <a:ext cx="5547360" cy="9069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70FE7-A5AF-4428-87EE-9CFA42CEB12C}">
      <dsp:nvSpPr>
        <dsp:cNvPr id="0" name=""/>
        <dsp:cNvSpPr/>
      </dsp:nvSpPr>
      <dsp:spPr>
        <a:xfrm>
          <a:off x="274351" y="2471816"/>
          <a:ext cx="498820" cy="498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10DBD-54A0-40DD-9EA8-793A346DAC43}">
      <dsp:nvSpPr>
        <dsp:cNvPr id="0" name=""/>
        <dsp:cNvSpPr/>
      </dsp:nvSpPr>
      <dsp:spPr>
        <a:xfrm>
          <a:off x="1047523" y="2267753"/>
          <a:ext cx="4499836" cy="906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85" tIns="95985" rIns="95985" bIns="959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Reason</a:t>
          </a:r>
        </a:p>
      </dsp:txBody>
      <dsp:txXfrm>
        <a:off x="1047523" y="2267753"/>
        <a:ext cx="4499836" cy="906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2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5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9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1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6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3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خلفيه متجهة للألوان المتطايرة">
            <a:extLst>
              <a:ext uri="{FF2B5EF4-FFF2-40B4-BE49-F238E27FC236}">
                <a16:creationId xmlns:a16="http://schemas.microsoft.com/office/drawing/2014/main" id="{20E36C2A-53C5-B0FB-70C9-6DF6FA9B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8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89D5EC2-E6E9-B370-62B2-8CA1D2B8A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5127674" cy="3893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Capstone 1: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 E-commerce website</a:t>
            </a:r>
            <a:endParaRPr lang="ar-SA">
              <a:solidFill>
                <a:srgbClr val="FFFFFF"/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FF4E6D8-E465-58BF-2EEA-D42B166B0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5024722" cy="12118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Waleed Mohammed Althubyani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6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B5574CB-8151-4554-B056-B76C1AA8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E2A57CD-4BD2-11F4-BE0A-2FE39BE8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955095"/>
            <a:ext cx="6815797" cy="11028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Best Selling Products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2549AAF-C282-C8D0-4830-A76F2F70D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5300" y="4955096"/>
            <a:ext cx="3447546" cy="1007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/>
              <a:t>Limit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3D073F-E673-426A-939F-C2C2C2ACE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عنصر نائب للمحتوى 5" descr="صورة تحتوي على نص, أزرق كهربائي, أزرق الكوبالت, تلبيس&#10;&#10;تم إنشاء الوصف تلقائياً">
            <a:extLst>
              <a:ext uri="{FF2B5EF4-FFF2-40B4-BE49-F238E27FC236}">
                <a16:creationId xmlns:a16="http://schemas.microsoft.com/office/drawing/2014/main" id="{1AE1B2E9-A47F-995B-DF19-02C05E8B8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061" r="72" b="-4"/>
          <a:stretch/>
        </p:blipFill>
        <p:spPr>
          <a:xfrm>
            <a:off x="4335690" y="930515"/>
            <a:ext cx="3520619" cy="3750797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1944536-E957-40BF-93E4-DAA5CA273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5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E4D8BB1-5635-9216-3A85-AFDCF52D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Review a product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عنصر نائب للمحتوى 4" descr="صورة تحتوي على نص, لقطة شاشة, رسوم متحركة, شخص&#10;&#10;تم إنشاء الوصف تلقائياً">
            <a:extLst>
              <a:ext uri="{FF2B5EF4-FFF2-40B4-BE49-F238E27FC236}">
                <a16:creationId xmlns:a16="http://schemas.microsoft.com/office/drawing/2014/main" id="{89F68CD3-CBCA-CD9F-E6A7-C401B076A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133" b="-4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عنصر نائب للنص 5">
            <a:extLst>
              <a:ext uri="{FF2B5EF4-FFF2-40B4-BE49-F238E27FC236}">
                <a16:creationId xmlns:a16="http://schemas.microsoft.com/office/drawing/2014/main" id="{5C26B14B-98E3-49BD-2384-6B92793944F7}"/>
              </a:ext>
            </a:extLst>
          </p:cNvPr>
          <p:cNvGraphicFramePr/>
          <p:nvPr/>
        </p:nvGraphicFramePr>
        <p:xfrm>
          <a:off x="555136" y="2895600"/>
          <a:ext cx="5547360" cy="317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396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A0C33BFA-65DC-4FFB-B2E4-AC8BB5F50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6265305-96D5-CE51-1305-8DF0DEDB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6995160" cy="11423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Request Refund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FF6D07E-E30A-4611-BD68-97C5DFBE9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عنصر نائب للمحتوى 5" descr="صورة تحتوي على نص, شخص, تلبيس, الأحذية&#10;&#10;تم إنشاء الوصف تلقائياً">
            <a:extLst>
              <a:ext uri="{FF2B5EF4-FFF2-40B4-BE49-F238E27FC236}">
                <a16:creationId xmlns:a16="http://schemas.microsoft.com/office/drawing/2014/main" id="{B1701A77-CF91-1220-AA62-099698ECF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3753" r="-2" b="12290"/>
          <a:stretch/>
        </p:blipFill>
        <p:spPr>
          <a:xfrm>
            <a:off x="647700" y="2234646"/>
            <a:ext cx="5169665" cy="3823254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17D951-B5F3-40CD-8677-E844CCB4B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عنصر نائب للنص 3">
            <a:extLst>
              <a:ext uri="{FF2B5EF4-FFF2-40B4-BE49-F238E27FC236}">
                <a16:creationId xmlns:a16="http://schemas.microsoft.com/office/drawing/2014/main" id="{639E3948-E427-098E-27F1-0B930EFF2265}"/>
              </a:ext>
            </a:extLst>
          </p:cNvPr>
          <p:cNvGraphicFramePr/>
          <p:nvPr/>
        </p:nvGraphicFramePr>
        <p:xfrm>
          <a:off x="8115300" y="952500"/>
          <a:ext cx="3410233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830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DD3220A-AAB3-42A6-A2A8-7AE8237C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56546CB0-4BEB-B4FB-FDAD-AF1C72D5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5547360" cy="16732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Decide on Refund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70F02E-625F-4662-9D29-CA05AB4E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عنصر نائب للمحتوى 5" descr="صورة تحتوي على نص, الحاسوب&#10;&#10;تم إنشاء الوصف تلقائياً">
            <a:extLst>
              <a:ext uri="{FF2B5EF4-FFF2-40B4-BE49-F238E27FC236}">
                <a16:creationId xmlns:a16="http://schemas.microsoft.com/office/drawing/2014/main" id="{C9108A34-E07F-39ED-46EA-4CC6DF964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2114" r="2" b="19845"/>
          <a:stretch/>
        </p:blipFill>
        <p:spPr>
          <a:xfrm>
            <a:off x="647700" y="2895600"/>
            <a:ext cx="5448300" cy="31623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2B438B1-F191-4369-A7A0-A1633B7C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عنصر نائب للنص 3">
            <a:extLst>
              <a:ext uri="{FF2B5EF4-FFF2-40B4-BE49-F238E27FC236}">
                <a16:creationId xmlns:a16="http://schemas.microsoft.com/office/drawing/2014/main" id="{E4A60D3A-432D-4EB5-3715-3D2F30D15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199283"/>
              </p:ext>
            </p:extLst>
          </p:nvPr>
        </p:nvGraphicFramePr>
        <p:xfrm>
          <a:off x="6835928" y="952500"/>
          <a:ext cx="468960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026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9CB3743-3B0E-56C1-D88D-1BDC6B82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Ban Merchant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عنصر نائب للمحتوى 5" descr="صورة تحتوي على نص, الحاسوب, أثاث المنزل, طاولة&#10;&#10;تم إنشاء الوصف تلقائياً">
            <a:extLst>
              <a:ext uri="{FF2B5EF4-FFF2-40B4-BE49-F238E27FC236}">
                <a16:creationId xmlns:a16="http://schemas.microsoft.com/office/drawing/2014/main" id="{25EFEF46-9AFB-ECC5-1C89-9E0FD48A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137" r="-4" b="-4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عنصر نائب للنص 3">
            <a:extLst>
              <a:ext uri="{FF2B5EF4-FFF2-40B4-BE49-F238E27FC236}">
                <a16:creationId xmlns:a16="http://schemas.microsoft.com/office/drawing/2014/main" id="{7ED73059-ABC9-8601-D125-5264EF94BA80}"/>
              </a:ext>
            </a:extLst>
          </p:cNvPr>
          <p:cNvGraphicFramePr/>
          <p:nvPr/>
        </p:nvGraphicFramePr>
        <p:xfrm>
          <a:off x="555136" y="2895600"/>
          <a:ext cx="5547360" cy="317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772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CAE98F-93E0-466E-B310-16D4D8EC4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9BF887A-3A7B-A2BF-06FA-AFD78E29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6195060" cy="3893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Thank you for listening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56756D-F21A-48D4-A0AC-96B0DEC17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E45CFF6-F206-BBD9-0488-1C2F72719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740" y="952500"/>
            <a:ext cx="3987560" cy="398756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03744B-1AFB-4A05-9F7B-3FF0FAB0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683410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44</Words>
  <Application>Microsoft Office PowerPoint</Application>
  <PresentationFormat>شاشة عريضة</PresentationFormat>
  <Paragraphs>23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1" baseType="lpstr">
      <vt:lpstr>Amasis MT Pro Medium</vt:lpstr>
      <vt:lpstr>Arial</vt:lpstr>
      <vt:lpstr>Univers Light</vt:lpstr>
      <vt:lpstr>TribuneVTI</vt:lpstr>
      <vt:lpstr>Capstone 1:  E-commerce website</vt:lpstr>
      <vt:lpstr>Best Selling Products</vt:lpstr>
      <vt:lpstr>Review a product</vt:lpstr>
      <vt:lpstr>Request Refund</vt:lpstr>
      <vt:lpstr>Decide on Refund</vt:lpstr>
      <vt:lpstr>Ban Merchant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RANIYA MOHAMMED MUTIQ ALTHUBYANI</dc:creator>
  <cp:lastModifiedBy>RANIYA MOHAMMED MUTIQ ALTHUBYANI</cp:lastModifiedBy>
  <cp:revision>1</cp:revision>
  <dcterms:created xsi:type="dcterms:W3CDTF">2024-11-26T02:41:00Z</dcterms:created>
  <dcterms:modified xsi:type="dcterms:W3CDTF">2024-11-26T06:41:37Z</dcterms:modified>
</cp:coreProperties>
</file>