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4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D9D41-8066-411B-BF08-6F8BCC5065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AB5BE-6002-4938-8830-7020091DBF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Approve coach.</a:t>
          </a:r>
        </a:p>
      </dgm:t>
    </dgm:pt>
    <dgm:pt modelId="{66E0D570-D735-42C6-B313-51227F8DA5F7}" type="parTrans" cxnId="{55BB7C9E-FEAD-4F0F-8A68-79A9B0562AF1}">
      <dgm:prSet/>
      <dgm:spPr/>
      <dgm:t>
        <a:bodyPr/>
        <a:lstStyle/>
        <a:p>
          <a:endParaRPr lang="en-US"/>
        </a:p>
      </dgm:t>
    </dgm:pt>
    <dgm:pt modelId="{FBCADD19-00AA-4020-B03C-6A598286DEFE}" type="sibTrans" cxnId="{55BB7C9E-FEAD-4F0F-8A68-79A9B0562AF1}">
      <dgm:prSet/>
      <dgm:spPr/>
      <dgm:t>
        <a:bodyPr/>
        <a:lstStyle/>
        <a:p>
          <a:endParaRPr lang="en-US"/>
        </a:p>
      </dgm:t>
    </dgm:pt>
    <dgm:pt modelId="{84758944-4DA1-40B1-842D-AB777E39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achievement.</a:t>
          </a:r>
        </a:p>
      </dgm:t>
    </dgm:pt>
    <dgm:pt modelId="{1B1BD497-53D1-4E1B-9DC4-47FDF4A7DF3D}" type="parTrans" cxnId="{778782ED-8FC2-43A2-8ADB-B029AFB06300}">
      <dgm:prSet/>
      <dgm:spPr/>
      <dgm:t>
        <a:bodyPr/>
        <a:lstStyle/>
        <a:p>
          <a:endParaRPr lang="en-US"/>
        </a:p>
      </dgm:t>
    </dgm:pt>
    <dgm:pt modelId="{E7E8BD60-23CA-4E90-8ACE-8465E61FCC4A}" type="sibTrans" cxnId="{778782ED-8FC2-43A2-8ADB-B029AFB06300}">
      <dgm:prSet/>
      <dgm:spPr/>
      <dgm:t>
        <a:bodyPr/>
        <a:lstStyle/>
        <a:p>
          <a:endParaRPr lang="en-US"/>
        </a:p>
      </dgm:t>
    </dgm:pt>
    <dgm:pt modelId="{2900E12B-282A-4B7A-B96F-08926D1FDD5D}" type="pres">
      <dgm:prSet presAssocID="{055D9D41-8066-411B-BF08-6F8BCC506592}" presName="root" presStyleCnt="0">
        <dgm:presLayoutVars>
          <dgm:dir/>
          <dgm:resizeHandles val="exact"/>
        </dgm:presLayoutVars>
      </dgm:prSet>
      <dgm:spPr/>
    </dgm:pt>
    <dgm:pt modelId="{5E67860F-E386-4F98-AB23-AD56F17499E3}" type="pres">
      <dgm:prSet presAssocID="{13EAB5BE-6002-4938-8830-7020091DBF43}" presName="compNode" presStyleCnt="0"/>
      <dgm:spPr/>
    </dgm:pt>
    <dgm:pt modelId="{CF26C8B4-195C-4ED8-BA42-C9546A4497A2}" type="pres">
      <dgm:prSet presAssocID="{13EAB5BE-6002-4938-8830-7020091DBF43}" presName="bgRect" presStyleLbl="bgShp" presStyleIdx="0" presStyleCnt="2"/>
      <dgm:spPr/>
    </dgm:pt>
    <dgm:pt modelId="{D3EFFE3B-A8DB-4022-9832-21F5EC99107E}" type="pres">
      <dgm:prSet presAssocID="{13EAB5BE-6002-4938-8830-7020091DBF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F1357247-47A8-4F6C-B64F-4F0F4B1A677A}" type="pres">
      <dgm:prSet presAssocID="{13EAB5BE-6002-4938-8830-7020091DBF43}" presName="spaceRect" presStyleCnt="0"/>
      <dgm:spPr/>
    </dgm:pt>
    <dgm:pt modelId="{0BE3D9AE-7C65-4D05-9CAE-98FA6DDF2B89}" type="pres">
      <dgm:prSet presAssocID="{13EAB5BE-6002-4938-8830-7020091DBF43}" presName="parTx" presStyleLbl="revTx" presStyleIdx="0" presStyleCnt="2">
        <dgm:presLayoutVars>
          <dgm:chMax val="0"/>
          <dgm:chPref val="0"/>
        </dgm:presLayoutVars>
      </dgm:prSet>
      <dgm:spPr/>
    </dgm:pt>
    <dgm:pt modelId="{98DEA4A0-71AC-4C1A-A3AD-14294EBF62C7}" type="pres">
      <dgm:prSet presAssocID="{FBCADD19-00AA-4020-B03C-6A598286DEFE}" presName="sibTrans" presStyleCnt="0"/>
      <dgm:spPr/>
    </dgm:pt>
    <dgm:pt modelId="{34256E0D-C931-477F-9930-5B804F4A2C76}" type="pres">
      <dgm:prSet presAssocID="{84758944-4DA1-40B1-842D-AB777E39953C}" presName="compNode" presStyleCnt="0"/>
      <dgm:spPr/>
    </dgm:pt>
    <dgm:pt modelId="{64CA88F1-F53C-48A9-97B7-6516E719482F}" type="pres">
      <dgm:prSet presAssocID="{84758944-4DA1-40B1-842D-AB777E39953C}" presName="bgRect" presStyleLbl="bgShp" presStyleIdx="1" presStyleCnt="2"/>
      <dgm:spPr/>
    </dgm:pt>
    <dgm:pt modelId="{6F270193-1DAE-4C7C-A673-F88E52E281E5}" type="pres">
      <dgm:prSet presAssocID="{84758944-4DA1-40B1-842D-AB777E3995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كأس النصر"/>
        </a:ext>
      </dgm:extLst>
    </dgm:pt>
    <dgm:pt modelId="{832503F5-BB60-4DB4-A176-C79AC4D509ED}" type="pres">
      <dgm:prSet presAssocID="{84758944-4DA1-40B1-842D-AB777E39953C}" presName="spaceRect" presStyleCnt="0"/>
      <dgm:spPr/>
    </dgm:pt>
    <dgm:pt modelId="{4BE503CA-8E95-4BE7-B807-9E75C7BF8F30}" type="pres">
      <dgm:prSet presAssocID="{84758944-4DA1-40B1-842D-AB777E3995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093576-D1E1-4F92-B7E4-086688B1181D}" type="presOf" srcId="{84758944-4DA1-40B1-842D-AB777E39953C}" destId="{4BE503CA-8E95-4BE7-B807-9E75C7BF8F30}" srcOrd="0" destOrd="0" presId="urn:microsoft.com/office/officeart/2018/2/layout/IconVerticalSolidList"/>
    <dgm:cxn modelId="{4C59457C-7025-4A80-965A-0DF0742F2D76}" type="presOf" srcId="{13EAB5BE-6002-4938-8830-7020091DBF43}" destId="{0BE3D9AE-7C65-4D05-9CAE-98FA6DDF2B89}" srcOrd="0" destOrd="0" presId="urn:microsoft.com/office/officeart/2018/2/layout/IconVerticalSolidList"/>
    <dgm:cxn modelId="{55BB7C9E-FEAD-4F0F-8A68-79A9B0562AF1}" srcId="{055D9D41-8066-411B-BF08-6F8BCC506592}" destId="{13EAB5BE-6002-4938-8830-7020091DBF43}" srcOrd="0" destOrd="0" parTransId="{66E0D570-D735-42C6-B313-51227F8DA5F7}" sibTransId="{FBCADD19-00AA-4020-B03C-6A598286DEFE}"/>
    <dgm:cxn modelId="{456C91CD-BDDB-44A8-87A8-249A17EEABE6}" type="presOf" srcId="{055D9D41-8066-411B-BF08-6F8BCC506592}" destId="{2900E12B-282A-4B7A-B96F-08926D1FDD5D}" srcOrd="0" destOrd="0" presId="urn:microsoft.com/office/officeart/2018/2/layout/IconVerticalSolidList"/>
    <dgm:cxn modelId="{778782ED-8FC2-43A2-8ADB-B029AFB06300}" srcId="{055D9D41-8066-411B-BF08-6F8BCC506592}" destId="{84758944-4DA1-40B1-842D-AB777E39953C}" srcOrd="1" destOrd="0" parTransId="{1B1BD497-53D1-4E1B-9DC4-47FDF4A7DF3D}" sibTransId="{E7E8BD60-23CA-4E90-8ACE-8465E61FCC4A}"/>
    <dgm:cxn modelId="{55B89EC4-36CA-4AF5-B9BD-0649770FD604}" type="presParOf" srcId="{2900E12B-282A-4B7A-B96F-08926D1FDD5D}" destId="{5E67860F-E386-4F98-AB23-AD56F17499E3}" srcOrd="0" destOrd="0" presId="urn:microsoft.com/office/officeart/2018/2/layout/IconVerticalSolidList"/>
    <dgm:cxn modelId="{F17B34A0-5329-4E27-A0E8-44E127E375EA}" type="presParOf" srcId="{5E67860F-E386-4F98-AB23-AD56F17499E3}" destId="{CF26C8B4-195C-4ED8-BA42-C9546A4497A2}" srcOrd="0" destOrd="0" presId="urn:microsoft.com/office/officeart/2018/2/layout/IconVerticalSolidList"/>
    <dgm:cxn modelId="{9F1E8BEF-4865-4A6F-8AFD-5F8C8A328358}" type="presParOf" srcId="{5E67860F-E386-4F98-AB23-AD56F17499E3}" destId="{D3EFFE3B-A8DB-4022-9832-21F5EC99107E}" srcOrd="1" destOrd="0" presId="urn:microsoft.com/office/officeart/2018/2/layout/IconVerticalSolidList"/>
    <dgm:cxn modelId="{24156F27-1601-4FB7-9627-7BCF3F22FAFD}" type="presParOf" srcId="{5E67860F-E386-4F98-AB23-AD56F17499E3}" destId="{F1357247-47A8-4F6C-B64F-4F0F4B1A677A}" srcOrd="2" destOrd="0" presId="urn:microsoft.com/office/officeart/2018/2/layout/IconVerticalSolidList"/>
    <dgm:cxn modelId="{55249E77-CF06-40C7-9DC4-41F3BFF2537F}" type="presParOf" srcId="{5E67860F-E386-4F98-AB23-AD56F17499E3}" destId="{0BE3D9AE-7C65-4D05-9CAE-98FA6DDF2B89}" srcOrd="3" destOrd="0" presId="urn:microsoft.com/office/officeart/2018/2/layout/IconVerticalSolidList"/>
    <dgm:cxn modelId="{79EC1089-2408-4851-BBD8-3548A7D79C49}" type="presParOf" srcId="{2900E12B-282A-4B7A-B96F-08926D1FDD5D}" destId="{98DEA4A0-71AC-4C1A-A3AD-14294EBF62C7}" srcOrd="1" destOrd="0" presId="urn:microsoft.com/office/officeart/2018/2/layout/IconVerticalSolidList"/>
    <dgm:cxn modelId="{151C55B9-8EEE-4180-930C-0F0BFD5BE290}" type="presParOf" srcId="{2900E12B-282A-4B7A-B96F-08926D1FDD5D}" destId="{34256E0D-C931-477F-9930-5B804F4A2C76}" srcOrd="2" destOrd="0" presId="urn:microsoft.com/office/officeart/2018/2/layout/IconVerticalSolidList"/>
    <dgm:cxn modelId="{AC54AEB3-FE57-452D-920C-E4852708B597}" type="presParOf" srcId="{34256E0D-C931-477F-9930-5B804F4A2C76}" destId="{64CA88F1-F53C-48A9-97B7-6516E719482F}" srcOrd="0" destOrd="0" presId="urn:microsoft.com/office/officeart/2018/2/layout/IconVerticalSolidList"/>
    <dgm:cxn modelId="{3EF2EF28-283B-4F35-9D10-EEEB652FEE9F}" type="presParOf" srcId="{34256E0D-C931-477F-9930-5B804F4A2C76}" destId="{6F270193-1DAE-4C7C-A673-F88E52E281E5}" srcOrd="1" destOrd="0" presId="urn:microsoft.com/office/officeart/2018/2/layout/IconVerticalSolidList"/>
    <dgm:cxn modelId="{ACF162EE-CF5C-4494-A0C7-D5AE979DCB48}" type="presParOf" srcId="{34256E0D-C931-477F-9930-5B804F4A2C76}" destId="{832503F5-BB60-4DB4-A176-C79AC4D509ED}" srcOrd="2" destOrd="0" presId="urn:microsoft.com/office/officeart/2018/2/layout/IconVerticalSolidList"/>
    <dgm:cxn modelId="{0CB96556-1F93-4F50-9457-F0AC40FF5A50}" type="presParOf" srcId="{34256E0D-C931-477F-9930-5B804F4A2C76}" destId="{4BE503CA-8E95-4BE7-B807-9E75C7BF8F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22A42-2F18-4A25-9B0C-9401AF1825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2AC7C-8505-4218-88B6-D47D9C85F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Coaches can create classes.</a:t>
          </a:r>
        </a:p>
      </dgm:t>
    </dgm:pt>
    <dgm:pt modelId="{DDFC8F8C-95FB-4196-8001-70860CEC518E}" type="parTrans" cxnId="{709AD3A1-F463-469F-924F-4296C9A34B01}">
      <dgm:prSet/>
      <dgm:spPr/>
      <dgm:t>
        <a:bodyPr/>
        <a:lstStyle/>
        <a:p>
          <a:endParaRPr lang="en-US"/>
        </a:p>
      </dgm:t>
    </dgm:pt>
    <dgm:pt modelId="{CC920C83-CF63-4A6E-B090-6229E7B384C1}" type="sibTrans" cxnId="{709AD3A1-F463-469F-924F-4296C9A34B01}">
      <dgm:prSet/>
      <dgm:spPr/>
      <dgm:t>
        <a:bodyPr/>
        <a:lstStyle/>
        <a:p>
          <a:endParaRPr lang="en-US"/>
        </a:p>
      </dgm:t>
    </dgm:pt>
    <dgm:pt modelId="{7D905077-0928-4614-B21C-B69C22802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Shops can show and advertise their healthy food.</a:t>
          </a:r>
        </a:p>
      </dgm:t>
    </dgm:pt>
    <dgm:pt modelId="{7C8A08E9-30F3-49CA-B9C1-904DC04E7408}" type="parTrans" cxnId="{14152F75-BC7F-4925-AE81-D86BF29CF479}">
      <dgm:prSet/>
      <dgm:spPr/>
      <dgm:t>
        <a:bodyPr/>
        <a:lstStyle/>
        <a:p>
          <a:endParaRPr lang="en-US"/>
        </a:p>
      </dgm:t>
    </dgm:pt>
    <dgm:pt modelId="{1FF48F71-FB90-4F21-A8C2-E786A81D1167}" type="sibTrans" cxnId="{14152F75-BC7F-4925-AE81-D86BF29CF479}">
      <dgm:prSet/>
      <dgm:spPr/>
      <dgm:t>
        <a:bodyPr/>
        <a:lstStyle/>
        <a:p>
          <a:endParaRPr lang="en-US"/>
        </a:p>
      </dgm:t>
    </dgm:pt>
    <dgm:pt modelId="{10C0B138-91BB-4053-AC60-E04D33280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 messaging.</a:t>
          </a:r>
        </a:p>
      </dgm:t>
    </dgm:pt>
    <dgm:pt modelId="{707AE397-0985-474A-9A3B-0A31730C12C6}" type="parTrans" cxnId="{93DE13C5-46C0-4A60-A74B-0129C29EAF4D}">
      <dgm:prSet/>
      <dgm:spPr/>
      <dgm:t>
        <a:bodyPr/>
        <a:lstStyle/>
        <a:p>
          <a:endParaRPr lang="en-US"/>
        </a:p>
      </dgm:t>
    </dgm:pt>
    <dgm:pt modelId="{FFC4DD6A-8A46-4A7C-96DE-889F8E96B591}" type="sibTrans" cxnId="{93DE13C5-46C0-4A60-A74B-0129C29EAF4D}">
      <dgm:prSet/>
      <dgm:spPr/>
      <dgm:t>
        <a:bodyPr/>
        <a:lstStyle/>
        <a:p>
          <a:endParaRPr lang="en-US"/>
        </a:p>
      </dgm:t>
    </dgm:pt>
    <dgm:pt modelId="{3E598DEA-D123-488A-9181-581937D48F50}" type="pres">
      <dgm:prSet presAssocID="{1A022A42-2F18-4A25-9B0C-9401AF18253F}" presName="root" presStyleCnt="0">
        <dgm:presLayoutVars>
          <dgm:dir/>
          <dgm:resizeHandles val="exact"/>
        </dgm:presLayoutVars>
      </dgm:prSet>
      <dgm:spPr/>
    </dgm:pt>
    <dgm:pt modelId="{6E108707-EC64-4109-91EF-959A62EC1698}" type="pres">
      <dgm:prSet presAssocID="{74C2AC7C-8505-4218-88B6-D47D9C85FB23}" presName="compNode" presStyleCnt="0"/>
      <dgm:spPr/>
    </dgm:pt>
    <dgm:pt modelId="{0EF7431A-BD97-4906-8618-C9B204436680}" type="pres">
      <dgm:prSet presAssocID="{74C2AC7C-8505-4218-88B6-D47D9C85FB23}" presName="bgRect" presStyleLbl="bgShp" presStyleIdx="0" presStyleCnt="3"/>
      <dgm:spPr/>
    </dgm:pt>
    <dgm:pt modelId="{702F3026-2794-4C95-A220-BB1ACD924000}" type="pres">
      <dgm:prSet presAssocID="{74C2AC7C-8505-4218-88B6-D47D9C85FB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درس"/>
        </a:ext>
      </dgm:extLst>
    </dgm:pt>
    <dgm:pt modelId="{A462D78F-7C32-4390-876D-D6DF27FAC7FF}" type="pres">
      <dgm:prSet presAssocID="{74C2AC7C-8505-4218-88B6-D47D9C85FB23}" presName="spaceRect" presStyleCnt="0"/>
      <dgm:spPr/>
    </dgm:pt>
    <dgm:pt modelId="{456A2171-5A3B-4878-88B0-BE75BC656042}" type="pres">
      <dgm:prSet presAssocID="{74C2AC7C-8505-4218-88B6-D47D9C85FB23}" presName="parTx" presStyleLbl="revTx" presStyleIdx="0" presStyleCnt="3">
        <dgm:presLayoutVars>
          <dgm:chMax val="0"/>
          <dgm:chPref val="0"/>
        </dgm:presLayoutVars>
      </dgm:prSet>
      <dgm:spPr/>
    </dgm:pt>
    <dgm:pt modelId="{EB319DF1-52C3-45B7-AF04-1B1EBDDAD9AC}" type="pres">
      <dgm:prSet presAssocID="{CC920C83-CF63-4A6E-B090-6229E7B384C1}" presName="sibTrans" presStyleCnt="0"/>
      <dgm:spPr/>
    </dgm:pt>
    <dgm:pt modelId="{CBE5346C-8A24-4451-9C5F-AED92BA6CD9F}" type="pres">
      <dgm:prSet presAssocID="{7D905077-0928-4614-B21C-B69C2280232E}" presName="compNode" presStyleCnt="0"/>
      <dgm:spPr/>
    </dgm:pt>
    <dgm:pt modelId="{23FAB05D-DE88-45EB-9761-407103EA8782}" type="pres">
      <dgm:prSet presAssocID="{7D905077-0928-4614-B21C-B69C2280232E}" presName="bgRect" presStyleLbl="bgShp" presStyleIdx="1" presStyleCnt="3"/>
      <dgm:spPr/>
    </dgm:pt>
    <dgm:pt modelId="{0332072A-0452-42EE-BC28-210B877AA2E1}" type="pres">
      <dgm:prSet presAssocID="{7D905077-0928-4614-B21C-B69C228023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آبل"/>
        </a:ext>
      </dgm:extLst>
    </dgm:pt>
    <dgm:pt modelId="{1C9761F8-9427-4E6A-A36C-4E368637EA5A}" type="pres">
      <dgm:prSet presAssocID="{7D905077-0928-4614-B21C-B69C2280232E}" presName="spaceRect" presStyleCnt="0"/>
      <dgm:spPr/>
    </dgm:pt>
    <dgm:pt modelId="{A7EC92AB-27C2-48B2-83E1-BF5E37E48ECA}" type="pres">
      <dgm:prSet presAssocID="{7D905077-0928-4614-B21C-B69C2280232E}" presName="parTx" presStyleLbl="revTx" presStyleIdx="1" presStyleCnt="3">
        <dgm:presLayoutVars>
          <dgm:chMax val="0"/>
          <dgm:chPref val="0"/>
        </dgm:presLayoutVars>
      </dgm:prSet>
      <dgm:spPr/>
    </dgm:pt>
    <dgm:pt modelId="{134F81BA-9020-4B62-8843-12149BEDE80E}" type="pres">
      <dgm:prSet presAssocID="{1FF48F71-FB90-4F21-A8C2-E786A81D1167}" presName="sibTrans" presStyleCnt="0"/>
      <dgm:spPr/>
    </dgm:pt>
    <dgm:pt modelId="{20E5C1A2-234A-4534-8D6A-7DED325E3FB9}" type="pres">
      <dgm:prSet presAssocID="{10C0B138-91BB-4053-AC60-E04D33280F3D}" presName="compNode" presStyleCnt="0"/>
      <dgm:spPr/>
    </dgm:pt>
    <dgm:pt modelId="{50AC99E3-0238-4253-8DBE-0128B67A635C}" type="pres">
      <dgm:prSet presAssocID="{10C0B138-91BB-4053-AC60-E04D33280F3D}" presName="bgRect" presStyleLbl="bgShp" presStyleIdx="2" presStyleCnt="3"/>
      <dgm:spPr/>
    </dgm:pt>
    <dgm:pt modelId="{E1FB0B05-6226-4594-92E8-66B3D3F96E83}" type="pres">
      <dgm:prSet presAssocID="{10C0B138-91BB-4053-AC60-E04D33280F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42DC03E-537C-4C7C-8797-AB9A6CA8F04E}" type="pres">
      <dgm:prSet presAssocID="{10C0B138-91BB-4053-AC60-E04D33280F3D}" presName="spaceRect" presStyleCnt="0"/>
      <dgm:spPr/>
    </dgm:pt>
    <dgm:pt modelId="{0E91FB48-DCDB-4702-A03B-66D5BB2AE332}" type="pres">
      <dgm:prSet presAssocID="{10C0B138-91BB-4053-AC60-E04D33280F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1A9862-8A8B-4D4E-8189-D50AD7D35993}" type="presOf" srcId="{7D905077-0928-4614-B21C-B69C2280232E}" destId="{A7EC92AB-27C2-48B2-83E1-BF5E37E48ECA}" srcOrd="0" destOrd="0" presId="urn:microsoft.com/office/officeart/2018/2/layout/IconVerticalSolidList"/>
    <dgm:cxn modelId="{2B2A1351-3B08-4452-9195-0F1AB985F61B}" type="presOf" srcId="{1A022A42-2F18-4A25-9B0C-9401AF18253F}" destId="{3E598DEA-D123-488A-9181-581937D48F50}" srcOrd="0" destOrd="0" presId="urn:microsoft.com/office/officeart/2018/2/layout/IconVerticalSolidList"/>
    <dgm:cxn modelId="{14152F75-BC7F-4925-AE81-D86BF29CF479}" srcId="{1A022A42-2F18-4A25-9B0C-9401AF18253F}" destId="{7D905077-0928-4614-B21C-B69C2280232E}" srcOrd="1" destOrd="0" parTransId="{7C8A08E9-30F3-49CA-B9C1-904DC04E7408}" sibTransId="{1FF48F71-FB90-4F21-A8C2-E786A81D1167}"/>
    <dgm:cxn modelId="{2A0A8094-B115-4031-B18B-19C81DFC5981}" type="presOf" srcId="{74C2AC7C-8505-4218-88B6-D47D9C85FB23}" destId="{456A2171-5A3B-4878-88B0-BE75BC656042}" srcOrd="0" destOrd="0" presId="urn:microsoft.com/office/officeart/2018/2/layout/IconVerticalSolidList"/>
    <dgm:cxn modelId="{709AD3A1-F463-469F-924F-4296C9A34B01}" srcId="{1A022A42-2F18-4A25-9B0C-9401AF18253F}" destId="{74C2AC7C-8505-4218-88B6-D47D9C85FB23}" srcOrd="0" destOrd="0" parTransId="{DDFC8F8C-95FB-4196-8001-70860CEC518E}" sibTransId="{CC920C83-CF63-4A6E-B090-6229E7B384C1}"/>
    <dgm:cxn modelId="{93DE13C5-46C0-4A60-A74B-0129C29EAF4D}" srcId="{1A022A42-2F18-4A25-9B0C-9401AF18253F}" destId="{10C0B138-91BB-4053-AC60-E04D33280F3D}" srcOrd="2" destOrd="0" parTransId="{707AE397-0985-474A-9A3B-0A31730C12C6}" sibTransId="{FFC4DD6A-8A46-4A7C-96DE-889F8E96B591}"/>
    <dgm:cxn modelId="{26A8A7F2-38D9-4109-B12C-60F5D9AC7C3D}" type="presOf" srcId="{10C0B138-91BB-4053-AC60-E04D33280F3D}" destId="{0E91FB48-DCDB-4702-A03B-66D5BB2AE332}" srcOrd="0" destOrd="0" presId="urn:microsoft.com/office/officeart/2018/2/layout/IconVerticalSolidList"/>
    <dgm:cxn modelId="{491141C6-E777-4408-A6E9-C40AB0DDD0E2}" type="presParOf" srcId="{3E598DEA-D123-488A-9181-581937D48F50}" destId="{6E108707-EC64-4109-91EF-959A62EC1698}" srcOrd="0" destOrd="0" presId="urn:microsoft.com/office/officeart/2018/2/layout/IconVerticalSolidList"/>
    <dgm:cxn modelId="{1ECD1F2A-50A6-4EDE-BC0D-A9AA830E8E83}" type="presParOf" srcId="{6E108707-EC64-4109-91EF-959A62EC1698}" destId="{0EF7431A-BD97-4906-8618-C9B204436680}" srcOrd="0" destOrd="0" presId="urn:microsoft.com/office/officeart/2018/2/layout/IconVerticalSolidList"/>
    <dgm:cxn modelId="{594F6598-29EB-4725-ACDA-138F2A658F27}" type="presParOf" srcId="{6E108707-EC64-4109-91EF-959A62EC1698}" destId="{702F3026-2794-4C95-A220-BB1ACD924000}" srcOrd="1" destOrd="0" presId="urn:microsoft.com/office/officeart/2018/2/layout/IconVerticalSolidList"/>
    <dgm:cxn modelId="{E82CB5A9-4AA3-4A1D-83AA-49E9BFE3DB24}" type="presParOf" srcId="{6E108707-EC64-4109-91EF-959A62EC1698}" destId="{A462D78F-7C32-4390-876D-D6DF27FAC7FF}" srcOrd="2" destOrd="0" presId="urn:microsoft.com/office/officeart/2018/2/layout/IconVerticalSolidList"/>
    <dgm:cxn modelId="{AB27EB64-E04E-4E9E-BCA7-EA691135AE00}" type="presParOf" srcId="{6E108707-EC64-4109-91EF-959A62EC1698}" destId="{456A2171-5A3B-4878-88B0-BE75BC656042}" srcOrd="3" destOrd="0" presId="urn:microsoft.com/office/officeart/2018/2/layout/IconVerticalSolidList"/>
    <dgm:cxn modelId="{843A4135-7EBE-40F4-8914-C534D00CC483}" type="presParOf" srcId="{3E598DEA-D123-488A-9181-581937D48F50}" destId="{EB319DF1-52C3-45B7-AF04-1B1EBDDAD9AC}" srcOrd="1" destOrd="0" presId="urn:microsoft.com/office/officeart/2018/2/layout/IconVerticalSolidList"/>
    <dgm:cxn modelId="{05B9E2E6-A6B2-41C6-B6E5-2C560A5ED0D7}" type="presParOf" srcId="{3E598DEA-D123-488A-9181-581937D48F50}" destId="{CBE5346C-8A24-4451-9C5F-AED92BA6CD9F}" srcOrd="2" destOrd="0" presId="urn:microsoft.com/office/officeart/2018/2/layout/IconVerticalSolidList"/>
    <dgm:cxn modelId="{DF6B9D03-138C-4F09-AFDC-74AE1A5FBA48}" type="presParOf" srcId="{CBE5346C-8A24-4451-9C5F-AED92BA6CD9F}" destId="{23FAB05D-DE88-45EB-9761-407103EA8782}" srcOrd="0" destOrd="0" presId="urn:microsoft.com/office/officeart/2018/2/layout/IconVerticalSolidList"/>
    <dgm:cxn modelId="{667DF73D-A59A-4C11-B22D-BC24A8A5CE2D}" type="presParOf" srcId="{CBE5346C-8A24-4451-9C5F-AED92BA6CD9F}" destId="{0332072A-0452-42EE-BC28-210B877AA2E1}" srcOrd="1" destOrd="0" presId="urn:microsoft.com/office/officeart/2018/2/layout/IconVerticalSolidList"/>
    <dgm:cxn modelId="{3E541D31-DB63-4F77-9863-6C65F65A4EC0}" type="presParOf" srcId="{CBE5346C-8A24-4451-9C5F-AED92BA6CD9F}" destId="{1C9761F8-9427-4E6A-A36C-4E368637EA5A}" srcOrd="2" destOrd="0" presId="urn:microsoft.com/office/officeart/2018/2/layout/IconVerticalSolidList"/>
    <dgm:cxn modelId="{EFDD7A1E-7BEC-4936-80C9-120D142CBFFB}" type="presParOf" srcId="{CBE5346C-8A24-4451-9C5F-AED92BA6CD9F}" destId="{A7EC92AB-27C2-48B2-83E1-BF5E37E48ECA}" srcOrd="3" destOrd="0" presId="urn:microsoft.com/office/officeart/2018/2/layout/IconVerticalSolidList"/>
    <dgm:cxn modelId="{95F244A3-B548-4BBC-B081-79889802CFB3}" type="presParOf" srcId="{3E598DEA-D123-488A-9181-581937D48F50}" destId="{134F81BA-9020-4B62-8843-12149BEDE80E}" srcOrd="3" destOrd="0" presId="urn:microsoft.com/office/officeart/2018/2/layout/IconVerticalSolidList"/>
    <dgm:cxn modelId="{1ADAEB6D-D254-4979-8170-EB43DE598FC5}" type="presParOf" srcId="{3E598DEA-D123-488A-9181-581937D48F50}" destId="{20E5C1A2-234A-4534-8D6A-7DED325E3FB9}" srcOrd="4" destOrd="0" presId="urn:microsoft.com/office/officeart/2018/2/layout/IconVerticalSolidList"/>
    <dgm:cxn modelId="{1CE8C220-3297-4846-988B-8D21668221DB}" type="presParOf" srcId="{20E5C1A2-234A-4534-8D6A-7DED325E3FB9}" destId="{50AC99E3-0238-4253-8DBE-0128B67A635C}" srcOrd="0" destOrd="0" presId="urn:microsoft.com/office/officeart/2018/2/layout/IconVerticalSolidList"/>
    <dgm:cxn modelId="{FD12E734-63CA-4054-8033-22760F70C57D}" type="presParOf" srcId="{20E5C1A2-234A-4534-8D6A-7DED325E3FB9}" destId="{E1FB0B05-6226-4594-92E8-66B3D3F96E83}" srcOrd="1" destOrd="0" presId="urn:microsoft.com/office/officeart/2018/2/layout/IconVerticalSolidList"/>
    <dgm:cxn modelId="{1E1E1025-64BC-49B1-9083-4B7FC1AB6E57}" type="presParOf" srcId="{20E5C1A2-234A-4534-8D6A-7DED325E3FB9}" destId="{142DC03E-537C-4C7C-8797-AB9A6CA8F04E}" srcOrd="2" destOrd="0" presId="urn:microsoft.com/office/officeart/2018/2/layout/IconVerticalSolidList"/>
    <dgm:cxn modelId="{23708BCD-07D1-4024-92DF-A90861F0E7D1}" type="presParOf" srcId="{20E5C1A2-234A-4534-8D6A-7DED325E3FB9}" destId="{0E91FB48-DCDB-4702-A03B-66D5BB2AE3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6C8B4-195C-4ED8-BA42-C9546A4497A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FFE3B-A8DB-4022-9832-21F5EC99107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3D9AE-7C65-4D05-9CAE-98FA6DDF2B8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Approve coach.</a:t>
          </a:r>
        </a:p>
      </dsp:txBody>
      <dsp:txXfrm>
        <a:off x="1507738" y="707092"/>
        <a:ext cx="9007861" cy="1305401"/>
      </dsp:txXfrm>
    </dsp:sp>
    <dsp:sp modelId="{64CA88F1-F53C-48A9-97B7-6516E719482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70193-1DAE-4C7C-A673-F88E52E281E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03CA-8E95-4BE7-B807-9E75C7BF8F3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achievement.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431A-BD97-4906-8618-C9B204436680}">
      <dsp:nvSpPr>
        <dsp:cNvPr id="0" name=""/>
        <dsp:cNvSpPr/>
      </dsp:nvSpPr>
      <dsp:spPr>
        <a:xfrm>
          <a:off x="0" y="444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F3026-2794-4C95-A220-BB1ACD924000}">
      <dsp:nvSpPr>
        <dsp:cNvPr id="0" name=""/>
        <dsp:cNvSpPr/>
      </dsp:nvSpPr>
      <dsp:spPr>
        <a:xfrm>
          <a:off x="314461" y="234341"/>
          <a:ext cx="571748" cy="571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A2171-5A3B-4878-88B0-BE75BC656042}">
      <dsp:nvSpPr>
        <dsp:cNvPr id="0" name=""/>
        <dsp:cNvSpPr/>
      </dsp:nvSpPr>
      <dsp:spPr>
        <a:xfrm>
          <a:off x="1200672" y="444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Coaches can create classes.</a:t>
          </a:r>
        </a:p>
      </dsp:txBody>
      <dsp:txXfrm>
        <a:off x="1200672" y="444"/>
        <a:ext cx="3776905" cy="1039543"/>
      </dsp:txXfrm>
    </dsp:sp>
    <dsp:sp modelId="{23FAB05D-DE88-45EB-9761-407103EA8782}">
      <dsp:nvSpPr>
        <dsp:cNvPr id="0" name=""/>
        <dsp:cNvSpPr/>
      </dsp:nvSpPr>
      <dsp:spPr>
        <a:xfrm>
          <a:off x="0" y="1299872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2072A-0452-42EE-BC28-210B877AA2E1}">
      <dsp:nvSpPr>
        <dsp:cNvPr id="0" name=""/>
        <dsp:cNvSpPr/>
      </dsp:nvSpPr>
      <dsp:spPr>
        <a:xfrm>
          <a:off x="314461" y="1533770"/>
          <a:ext cx="571748" cy="571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C92AB-27C2-48B2-83E1-BF5E37E48ECA}">
      <dsp:nvSpPr>
        <dsp:cNvPr id="0" name=""/>
        <dsp:cNvSpPr/>
      </dsp:nvSpPr>
      <dsp:spPr>
        <a:xfrm>
          <a:off x="1200672" y="1299872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Shops can show and advertise their healthy food.</a:t>
          </a:r>
        </a:p>
      </dsp:txBody>
      <dsp:txXfrm>
        <a:off x="1200672" y="1299872"/>
        <a:ext cx="3776905" cy="1039543"/>
      </dsp:txXfrm>
    </dsp:sp>
    <dsp:sp modelId="{50AC99E3-0238-4253-8DBE-0128B67A635C}">
      <dsp:nvSpPr>
        <dsp:cNvPr id="0" name=""/>
        <dsp:cNvSpPr/>
      </dsp:nvSpPr>
      <dsp:spPr>
        <a:xfrm>
          <a:off x="0" y="2599301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B0B05-6226-4594-92E8-66B3D3F96E83}">
      <dsp:nvSpPr>
        <dsp:cNvPr id="0" name=""/>
        <dsp:cNvSpPr/>
      </dsp:nvSpPr>
      <dsp:spPr>
        <a:xfrm>
          <a:off x="314461" y="2833198"/>
          <a:ext cx="571748" cy="571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1FB48-DCDB-4702-A03B-66D5BB2AE332}">
      <dsp:nvSpPr>
        <dsp:cNvPr id="0" name=""/>
        <dsp:cNvSpPr/>
      </dsp:nvSpPr>
      <dsp:spPr>
        <a:xfrm>
          <a:off x="1200672" y="2599301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Private messaging.</a:t>
          </a:r>
        </a:p>
      </dsp:txBody>
      <dsp:txXfrm>
        <a:off x="1200672" y="2599301"/>
        <a:ext cx="3776905" cy="1039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97A851-2C7F-D87C-FB8C-10D7A0A0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32315B-856E-3F4B-01CD-708CDF9A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B6B715E-36B7-2145-C2FE-F71B332E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B0F425F-33CD-15C3-D499-8EEAA987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A47D901-3C98-C5C6-AE47-6350BB6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04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9E4F911-B1F6-3FFF-CCC7-62AA6A6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085A0CD-3C92-2101-4165-C86199BD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F8E8E4C-867C-D4A8-D10E-4CC6056A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3099871-E6B2-B7EA-0642-96CE995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6BBDE6B-E45C-CB73-34E7-88881097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0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DFA57D1-5A6B-A3F4-367C-F305FF071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34A9A86-6098-A2D4-62A9-EAEC6D1A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BDE6B45-45A7-5FBA-152C-5C354472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5D4B9C6-9BE4-90FD-4C3C-608AEC31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EE4A9D2-F0AF-A889-218B-45BF3C37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27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7F5622-C90D-39A8-F676-5D449EFE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14FC4B2-FC1A-66FD-0D92-0AB76129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A336807-AFDD-5A2D-3258-C2C8E32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CB95417-1796-1872-7FFC-B788C4EA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DE9FC86-0BA2-EBAC-99ED-98579D7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28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85E714B-4CC3-E62C-1153-B3B6678E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EF7FE60-402D-0BE1-7A67-DC68CEDB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80B35D-AEBE-D76E-6ECD-DF055423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12D3436-CE09-5835-9FAF-2EEB8415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6ADE303-FF6A-4677-D409-611A6C9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1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B42385-9DD8-32EB-9239-319CDAD2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498693-0CDF-04F2-B095-AAF1A39CD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D2E710D-5EEB-29A3-9E7B-A9848058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D699DE5-6E08-127B-4220-FA7A5299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DC0DFE4-48E4-6FBA-F7B7-4432D71C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09224F6-A946-0DDA-4BDE-9F671FCE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036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19E3B6-9D75-699E-24B1-B5900D40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967C348-EB79-52F0-BD96-7C41C3D1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89C9B6C-4FA8-718F-B81F-1CB5085C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170F386-48D8-816F-5E37-9E6DD496C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6F1779B-8009-3DA0-F336-B1524F36F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225187F-2361-ECC6-36C2-13EDCEE1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2A5C3DA-7D6C-3ADB-4630-3BD4905E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5348CA4-7525-0575-1647-5FFC720C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67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C4E05A-F32E-0CE3-FD4D-F91DC1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9D992C9-B4C4-1DF9-49EA-3F5213EF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DC031A2-9AFB-21CE-31A3-34FD599E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BA33B872-89FC-089C-63C2-94B60C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90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76D725C-575A-BB59-D0A4-EDB777AB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35A85E8-8F7D-3545-A019-31D9697E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4BDE16E-82C3-9306-91A1-7871CEC3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86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87D5890-B093-DAC4-645E-D0EDA800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1074A3-D7D7-AB3A-981B-D117F522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BD0E928-4F95-225F-D0CD-631F8064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FF9A894-E836-FD70-5F43-B33C15CA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FCFD15C-31F4-5DC7-B28F-6FD7C913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80EE2D4-FFBF-6BC6-AB28-2D2060D8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91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923D5E-AEAC-DCD1-44D5-8803FDC3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0401CE0-0B0A-3BDD-CFEC-5A9D39AC0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85F8CBA-08CE-C070-89EE-C34E1680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ECEE84A-0E98-0722-F980-59A111B9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F04301D-6FA8-3727-7699-B8FF404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B8EE39B-7E9A-04DC-825C-683ED937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28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5B2CBDF-32A6-2EDF-F40E-FAE89331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8A8C942-F3F0-5A95-AA7A-C00D29B1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0D25AE8-63CD-CE77-D6B7-9EB656BB6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27CACC-898A-4163-A2D2-0FAD0BB2D516}" type="datetimeFigureOut">
              <a:rPr lang="ar-SA" smtClean="0"/>
              <a:t>08/06/1446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FE2BF8D-FB28-4D35-91E5-396780D90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AE521DF-7D72-3352-1941-96B191BC5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BA3B4-13FE-48AA-8D88-C6E485ACCF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03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B51F822-9200-EBE0-6681-E93B04A5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 rtl="0"/>
            <a:r>
              <a:rPr lang="en-US" sz="4800">
                <a:solidFill>
                  <a:srgbClr val="FFFFFF"/>
                </a:solidFill>
              </a:rPr>
              <a:t>FitConnect</a:t>
            </a:r>
            <a:endParaRPr lang="ar-SA" sz="4800">
              <a:solidFill>
                <a:srgbClr val="FFFFFF"/>
              </a:solidFill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E953C70-D92D-453B-8AE3-7F257715F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Capstone 2</a:t>
            </a:r>
          </a:p>
          <a:p>
            <a:pPr algn="r" rtl="0"/>
            <a:endParaRPr lang="en-US" sz="2000">
              <a:solidFill>
                <a:srgbClr val="FFFFFF"/>
              </a:solidFill>
            </a:endParaRPr>
          </a:p>
          <a:p>
            <a:pPr algn="r"/>
            <a:r>
              <a:rPr lang="en-US" sz="2000">
                <a:solidFill>
                  <a:srgbClr val="FFFFFF"/>
                </a:solidFill>
              </a:rPr>
              <a:t>By: Waleed Mohammed Althubyani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BA7B918-86F2-DDED-208F-545D3572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4200"/>
              <a:t>Why Do People Give Up on Fitness?</a:t>
            </a:r>
            <a:endParaRPr lang="ar-SA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E27125A-0962-3737-8E9B-6FE848DB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Lack of motivation.</a:t>
            </a:r>
          </a:p>
          <a:p>
            <a:pPr marL="0" indent="0" algn="l" rtl="0">
              <a:buNone/>
            </a:pPr>
            <a:endParaRPr lang="en-US" sz="2200" dirty="0"/>
          </a:p>
          <a:p>
            <a:pPr algn="l" rtl="0"/>
            <a:r>
              <a:rPr lang="en-US" sz="2200" dirty="0"/>
              <a:t>No noticeable progress.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Lack of clear goals.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Laziness.</a:t>
            </a:r>
          </a:p>
          <a:p>
            <a:pPr marL="0" indent="0" rtl="0">
              <a:buNone/>
            </a:pPr>
            <a:endParaRPr lang="en-US" sz="2200" dirty="0"/>
          </a:p>
          <a:p>
            <a:pPr marL="0" indent="0" algn="l" rtl="0">
              <a:buNone/>
            </a:pPr>
            <a:endParaRPr lang="ar-SA" sz="2200" dirty="0"/>
          </a:p>
        </p:txBody>
      </p:sp>
      <p:pic>
        <p:nvPicPr>
          <p:cNvPr id="5" name="صورة 4" descr="صورة تحتوي على رسم, رسوم متحركة, الرسوم المتحركة, قصاصة فنية&#10;&#10;تم إنشاء الوصف تلقائياً">
            <a:extLst>
              <a:ext uri="{FF2B5EF4-FFF2-40B4-BE49-F238E27FC236}">
                <a16:creationId xmlns:a16="http://schemas.microsoft.com/office/drawing/2014/main" id="{22E1B734-53A7-1504-0AED-EF37C106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12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E9D2C65-900A-8531-7533-F25DC92D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dirty="0"/>
              <a:t>Introducing </a:t>
            </a:r>
            <a:r>
              <a:rPr lang="en-US" sz="5400" dirty="0" err="1"/>
              <a:t>FitConnect</a:t>
            </a:r>
            <a:endParaRPr lang="ar-SA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EB7F4B4-1FE9-5838-3DA7-A59911E4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This platform combine fitness tracking and social media.</a:t>
            </a:r>
          </a:p>
          <a:p>
            <a:pPr algn="l" rtl="0"/>
            <a:r>
              <a:rPr lang="en-US" sz="2200" dirty="0"/>
              <a:t> Users can track their workout, share progress and interact with other fitness focused individuals. </a:t>
            </a:r>
            <a:endParaRPr lang="ar-SA" sz="2200" dirty="0"/>
          </a:p>
        </p:txBody>
      </p:sp>
      <p:pic>
        <p:nvPicPr>
          <p:cNvPr id="5" name="Picture 4" descr="كيتليبيلس الأرض">
            <a:extLst>
              <a:ext uri="{FF2B5EF4-FFF2-40B4-BE49-F238E27FC236}">
                <a16:creationId xmlns:a16="http://schemas.microsoft.com/office/drawing/2014/main" id="{3BF8D36D-8E97-01A6-4141-61CB6664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2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C9CCB19-5471-03C0-03D5-709B6C34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dirty="0"/>
              <a:t>Trainee flow</a:t>
            </a:r>
            <a:endParaRPr lang="ar-SA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227C5C8-7CDC-ACE0-7863-E7AFD31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Create or use a workout plan.</a:t>
            </a:r>
          </a:p>
          <a:p>
            <a:pPr algn="l" rtl="0"/>
            <a:r>
              <a:rPr lang="en-US" sz="2200" dirty="0"/>
              <a:t>Mark their progress.</a:t>
            </a:r>
          </a:p>
          <a:p>
            <a:pPr algn="l" rtl="0"/>
            <a:r>
              <a:rPr lang="en-US" sz="2200" dirty="0"/>
              <a:t>Set their goals.</a:t>
            </a:r>
          </a:p>
          <a:p>
            <a:pPr algn="l" rtl="0"/>
            <a:r>
              <a:rPr lang="en-US" sz="2200" dirty="0"/>
              <a:t>Getting achievements.</a:t>
            </a:r>
          </a:p>
          <a:p>
            <a:pPr algn="l" rtl="0"/>
            <a:r>
              <a:rPr lang="en-US" sz="2200" dirty="0"/>
              <a:t>Share their workout plan</a:t>
            </a:r>
          </a:p>
          <a:p>
            <a:pPr algn="l" rtl="0"/>
            <a:r>
              <a:rPr lang="en-US" sz="2200" dirty="0"/>
              <a:t>Share their progress</a:t>
            </a:r>
          </a:p>
        </p:txBody>
      </p:sp>
      <p:pic>
        <p:nvPicPr>
          <p:cNvPr id="5" name="صورة 4" descr="صورة تحتوي على نص, الأحذية, رسوم متحركة, شخص&#10;&#10;تم إنشاء الوصف تلقائياً">
            <a:extLst>
              <a:ext uri="{FF2B5EF4-FFF2-40B4-BE49-F238E27FC236}">
                <a16:creationId xmlns:a16="http://schemas.microsoft.com/office/drawing/2014/main" id="{5FCD4589-880A-321D-3E28-54AE39C0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99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أريكة, أريكة الإستوديو, سرير الأريكة&#10;&#10;تم إنشاء الوصف تلقائياً">
            <a:extLst>
              <a:ext uri="{FF2B5EF4-FFF2-40B4-BE49-F238E27FC236}">
                <a16:creationId xmlns:a16="http://schemas.microsoft.com/office/drawing/2014/main" id="{756B2F96-1DA2-A0A2-D648-DBFF84A7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80" b="489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A47D4A9-3BE6-E888-0A88-5D53FCEA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/>
              <a:t>Instructor/Couch flow</a:t>
            </a:r>
            <a:endParaRPr lang="ar-SA" sz="40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C97EACD-BAED-C2E0-58EC-05FC2A3B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Suggest a workout plan</a:t>
            </a:r>
          </a:p>
          <a:p>
            <a:pPr algn="l" rtl="0"/>
            <a:r>
              <a:rPr lang="en-US" sz="2000" dirty="0"/>
              <a:t>Check their students</a:t>
            </a:r>
          </a:p>
          <a:p>
            <a:pPr algn="l" rtl="0"/>
            <a:r>
              <a:rPr lang="en-US" sz="2000" dirty="0"/>
              <a:t>Delete student</a:t>
            </a:r>
          </a:p>
          <a:p>
            <a:pPr algn="l" rtl="0"/>
            <a:r>
              <a:rPr lang="en-US" sz="2000" dirty="0"/>
              <a:t>Check students who completed their workout plan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24164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D0D255-CEA8-DC4A-1746-4820CD06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Admin flow</a:t>
            </a:r>
            <a:endParaRPr lang="ar-SA" dirty="0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964ED104-03AA-6C24-6455-1801C0F8BF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51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58247BA-0D4D-B6E9-0578-4CA787AB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>
                <a:solidFill>
                  <a:schemeClr val="tx2"/>
                </a:solidFill>
              </a:rPr>
              <a:t>Future Improvements</a:t>
            </a:r>
            <a:endParaRPr lang="ar-SA" sz="3600" dirty="0">
              <a:solidFill>
                <a:schemeClr val="tx2"/>
              </a:solidFill>
            </a:endParaRPr>
          </a:p>
        </p:txBody>
      </p:sp>
      <p:graphicFrame>
        <p:nvGraphicFramePr>
          <p:cNvPr id="20" name="عنصر نائب للمحتوى 2">
            <a:extLst>
              <a:ext uri="{FF2B5EF4-FFF2-40B4-BE49-F238E27FC236}">
                <a16:creationId xmlns:a16="http://schemas.microsoft.com/office/drawing/2014/main" id="{FFACD96E-5D31-1C77-0777-14545339F7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port Balls">
            <a:extLst>
              <a:ext uri="{FF2B5EF4-FFF2-40B4-BE49-F238E27FC236}">
                <a16:creationId xmlns:a16="http://schemas.microsoft.com/office/drawing/2014/main" id="{77D196C3-38AF-AE27-CDBA-375EC9F8D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B051ECB-90B1-1561-7CED-A5A31B4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4E287E8-262F-102B-3EDB-68F50B58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64539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137</Words>
  <Application>Microsoft Office PowerPoint</Application>
  <PresentationFormat>شاشة عريضة</PresentationFormat>
  <Paragraphs>35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نسق Office</vt:lpstr>
      <vt:lpstr>FitConnect</vt:lpstr>
      <vt:lpstr>Why Do People Give Up on Fitness?</vt:lpstr>
      <vt:lpstr>Introducing FitConnect</vt:lpstr>
      <vt:lpstr>Trainee flow</vt:lpstr>
      <vt:lpstr>Instructor/Couch flow</vt:lpstr>
      <vt:lpstr>Admin flow</vt:lpstr>
      <vt:lpstr>Future Improvements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MOHAMMED MUTIQ ALTHUBYANI</dc:creator>
  <cp:lastModifiedBy>RANIYA MOHAMMED MUTIQ ALTHUBYANI</cp:lastModifiedBy>
  <cp:revision>1</cp:revision>
  <dcterms:created xsi:type="dcterms:W3CDTF">2024-12-09T05:33:16Z</dcterms:created>
  <dcterms:modified xsi:type="dcterms:W3CDTF">2024-12-09T06:32:34Z</dcterms:modified>
</cp:coreProperties>
</file>