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1"/>
  </p:notesMasterIdLst>
  <p:handoutMasterIdLst>
    <p:handoutMasterId r:id="rId12"/>
  </p:handoutMasterIdLst>
  <p:sldIdLst>
    <p:sldId id="2439" r:id="rId5"/>
    <p:sldId id="260" r:id="rId6"/>
    <p:sldId id="2434" r:id="rId7"/>
    <p:sldId id="258" r:id="rId8"/>
    <p:sldId id="2432" r:id="rId9"/>
    <p:sldId id="244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3342"/>
    <a:srgbClr val="C0F400"/>
    <a:srgbClr val="05EE55"/>
    <a:srgbClr val="038B30"/>
    <a:srgbClr val="05D74D"/>
    <a:srgbClr val="663300"/>
    <a:srgbClr val="04C0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584" autoAdjust="0"/>
  </p:normalViewPr>
  <p:slideViewPr>
    <p:cSldViewPr snapToGrid="0">
      <p:cViewPr varScale="1">
        <p:scale>
          <a:sx n="92" d="100"/>
          <a:sy n="92" d="100"/>
        </p:scale>
        <p:origin x="84" y="156"/>
      </p:cViewPr>
      <p:guideLst/>
    </p:cSldViewPr>
  </p:slideViewPr>
  <p:notesTextViewPr>
    <p:cViewPr>
      <p:scale>
        <a:sx n="1" d="1"/>
        <a:sy n="1" d="1"/>
      </p:scale>
      <p:origin x="0" y="0"/>
    </p:cViewPr>
  </p:notesTextViewPr>
  <p:sorterViewPr>
    <p:cViewPr>
      <p:scale>
        <a:sx n="100" d="100"/>
        <a:sy n="100" d="100"/>
      </p:scale>
      <p:origin x="0" y="-557"/>
    </p:cViewPr>
  </p:sorterViewPr>
  <p:notesViewPr>
    <p:cSldViewPr snapToGrid="0">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rgbClr val="2F3342"/>
                </a:solidFill>
                <a:latin typeface="+mn-lt"/>
                <a:ea typeface="+mn-ea"/>
                <a:cs typeface="+mn-cs"/>
              </a:defRPr>
            </a:pPr>
            <a:r>
              <a:rPr lang="en-US" dirty="0">
                <a:solidFill>
                  <a:srgbClr val="2F3342"/>
                </a:solidFill>
              </a:rPr>
              <a:t>CHART TITLE</a:t>
            </a:r>
          </a:p>
        </c:rich>
      </c:tx>
      <c:layout>
        <c:manualLayout>
          <c:xMode val="edge"/>
          <c:yMode val="edge"/>
          <c:x val="0.39625304136253042"/>
          <c:y val="1.2875536480686695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rgbClr val="2F3342"/>
              </a:solidFill>
              <a:latin typeface="+mn-lt"/>
              <a:ea typeface="+mn-ea"/>
              <a:cs typeface="+mn-cs"/>
            </a:defRPr>
          </a:pPr>
          <a:endParaRPr lang="en-US"/>
        </a:p>
      </c:txPr>
    </c:title>
    <c:autoTitleDeleted val="0"/>
    <c:plotArea>
      <c:layout>
        <c:manualLayout>
          <c:layoutTarget val="inner"/>
          <c:xMode val="edge"/>
          <c:yMode val="edge"/>
          <c:x val="0.14688162154913117"/>
          <c:y val="0.17427359670169987"/>
          <c:w val="0.73876314730731663"/>
          <c:h val="0.65157007198134576"/>
        </c:manualLayout>
      </c:layout>
      <c:doughnutChart>
        <c:varyColors val="1"/>
        <c:dLbls>
          <c:showLegendKey val="0"/>
          <c:showVal val="0"/>
          <c:showCatName val="0"/>
          <c:showSerName val="0"/>
          <c:showPercent val="1"/>
          <c:showBubbleSize val="0"/>
          <c:showLeaderLines val="0"/>
        </c:dLbls>
        <c:firstSliceAng val="0"/>
        <c:holeSize val="70"/>
      </c:doughnutChart>
      <c:spPr>
        <a:noFill/>
        <a:ln>
          <a:noFill/>
        </a:ln>
        <a:effectLst/>
      </c:spPr>
    </c:plotArea>
    <c:legend>
      <c:legendPos val="t"/>
      <c:layout>
        <c:manualLayout>
          <c:xMode val="edge"/>
          <c:yMode val="edge"/>
          <c:x val="0"/>
          <c:y val="0.89408992599101078"/>
          <c:w val="1"/>
          <c:h val="6.0710858031158124E-2"/>
        </c:manualLayout>
      </c:layout>
      <c:overlay val="0"/>
      <c:spPr>
        <a:noFill/>
        <a:ln>
          <a:noFill/>
        </a:ln>
        <a:effectLst/>
      </c:spPr>
      <c:txPr>
        <a:bodyPr rot="0" spcFirstLastPara="1" vertOverflow="ellipsis" vert="horz" wrap="square" anchor="ctr" anchorCtr="1"/>
        <a:lstStyle/>
        <a:p>
          <a:pPr>
            <a:defRPr sz="1050" b="1" i="0" u="none" strike="noStrike" kern="1200" baseline="0">
              <a:solidFill>
                <a:srgbClr val="2F3342"/>
              </a:solidFill>
              <a:latin typeface="+mn-lt"/>
              <a:ea typeface="+mn-ea"/>
              <a:cs typeface="+mn-cs"/>
            </a:defRPr>
          </a:pPr>
          <a:endParaRPr lang="en-US"/>
        </a:p>
      </c:txPr>
    </c:legend>
    <c:plotVisOnly val="1"/>
    <c:dispBlanksAs val="gap"/>
    <c:showDLblsOverMax val="0"/>
  </c:chart>
  <c:spPr>
    <a:noFill/>
    <a:ln>
      <a:noFill/>
    </a:ln>
    <a:effectLst/>
  </c:spPr>
  <c:txPr>
    <a:bodyPr/>
    <a:lstStyle/>
    <a:p>
      <a:pPr>
        <a:defRPr>
          <a:solidFill>
            <a:schemeClr val="bg1"/>
          </a:solidFill>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2" Type="http://schemas.microsoft.com/office/2007/relationships/hdphoto" Target="../media/hdphoto2.wdp"/><Relationship Id="rId1" Type="http://schemas.openxmlformats.org/officeDocument/2006/relationships/image" Target="../media/image8.png"/></Relationships>
</file>

<file path=ppt/drawings/drawing1.xml><?xml version="1.0" encoding="utf-8"?>
<c:userShapes xmlns:c="http://schemas.openxmlformats.org/drawingml/2006/chart">
  <cdr:relSizeAnchor xmlns:cdr="http://schemas.openxmlformats.org/drawingml/2006/chartDrawing">
    <cdr:from>
      <cdr:x>0</cdr:x>
      <cdr:y>0</cdr:y>
    </cdr:from>
    <cdr:to>
      <cdr:x>1</cdr:x>
      <cdr:y>1</cdr:y>
    </cdr:to>
    <cdr:pic>
      <cdr:nvPicPr>
        <cdr:cNvPr id="2" name="Picture 1" descr="two buildings" title="two buildings">
          <a:extLst xmlns:a="http://schemas.openxmlformats.org/drawingml/2006/main">
            <a:ext uri="{FF2B5EF4-FFF2-40B4-BE49-F238E27FC236}">
              <a16:creationId xmlns:a16="http://schemas.microsoft.com/office/drawing/2014/main" id="{59B4175B-2237-4E2B-8940-03CD8C850446}"/>
            </a:ext>
          </a:extLst>
        </cdr:cNvPr>
        <cdr:cNvPicPr>
          <a:picLocks xmlns:a="http://schemas.openxmlformats.org/drawingml/2006/main" noGrp="1" noChangeAspect="1"/>
        </cdr:cNvPicPr>
      </cdr:nvPicPr>
      <cdr:blipFill>
        <a:blip xmlns:a="http://schemas.openxmlformats.org/drawingml/2006/main" xmlns:r="http://schemas.openxmlformats.org/officeDocument/2006/relationships" r:embed="rId1">
          <a:extLst>
            <a:ext uri="{BEBA8EAE-BF5A-486C-A8C5-ECC9F3942E4B}">
              <a14:imgProps xmlns:a14="http://schemas.microsoft.com/office/drawing/2010/main">
                <a14:imgLayer r:embed="rId2">
                  <a14:imgEffect>
                    <a14:brightnessContrast bright="-30000" contrast="45000"/>
                  </a14:imgEffect>
                </a14:imgLayer>
              </a14:imgProps>
            </a:ext>
            <a:ext uri="{28A0092B-C50C-407E-A947-70E740481C1C}">
              <a14:useLocalDpi xmlns:a14="http://schemas.microsoft.com/office/drawing/2010/main" val="0"/>
            </a:ext>
          </a:extLst>
        </a:blip>
        <a:srcRect xmlns:a="http://schemas.openxmlformats.org/drawingml/2006/main"/>
        <a:stretch xmlns:a="http://schemas.openxmlformats.org/drawingml/2006/main">
          <a:fillRect/>
        </a:stretch>
      </cdr:blipFill>
      <cdr:spPr>
        <a:xfrm xmlns:a="http://schemas.openxmlformats.org/drawingml/2006/main">
          <a:off x="6778170" y="50800"/>
          <a:ext cx="5464629" cy="6858000"/>
        </a:xfrm>
        <a:prstGeom xmlns:a="http://schemas.openxmlformats.org/drawingml/2006/main" prst="rect">
          <a:avLst/>
        </a:prstGeom>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54265FD-4E3F-4008-BF0D-92438DDF38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411FABC-D2A4-4DDD-AE15-415703DDD3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CB9CF0-A540-4793-A5F3-F4917CFDDCB6}" type="datetimeFigureOut">
              <a:rPr lang="en-US" smtClean="0"/>
              <a:t>1/14/2024</a:t>
            </a:fld>
            <a:endParaRPr lang="en-US" dirty="0"/>
          </a:p>
        </p:txBody>
      </p:sp>
      <p:sp>
        <p:nvSpPr>
          <p:cNvPr id="4" name="Footer Placeholder 3">
            <a:extLst>
              <a:ext uri="{FF2B5EF4-FFF2-40B4-BE49-F238E27FC236}">
                <a16:creationId xmlns:a16="http://schemas.microsoft.com/office/drawing/2014/main" id="{27EBBAB0-AE2E-4EA6-BE3D-A8C4DA4007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31D462F-4914-49FC-A851-7FFFE9D6E8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422B72-BD1C-4F41-B10E-CA0BEB17901E}" type="slidenum">
              <a:rPr lang="en-US" smtClean="0"/>
              <a:t>‹#›</a:t>
            </a:fld>
            <a:endParaRPr lang="en-US" dirty="0"/>
          </a:p>
        </p:txBody>
      </p:sp>
    </p:spTree>
    <p:extLst>
      <p:ext uri="{BB962C8B-B14F-4D97-AF65-F5344CB8AC3E}">
        <p14:creationId xmlns:p14="http://schemas.microsoft.com/office/powerpoint/2010/main" val="3531907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A03753-A5BE-4D79-AEA9-C0A65A6F8851}" type="datetimeFigureOut">
              <a:rPr lang="en-US" smtClean="0"/>
              <a:t>1/14/2024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3BE989-76B8-4F13-9267-01FDA45C437A}" type="slidenum">
              <a:rPr lang="en-US" smtClean="0"/>
              <a:t>‹#›</a:t>
            </a:fld>
            <a:endParaRPr lang="en-US" dirty="0"/>
          </a:p>
        </p:txBody>
      </p:sp>
    </p:spTree>
    <p:extLst>
      <p:ext uri="{BB962C8B-B14F-4D97-AF65-F5344CB8AC3E}">
        <p14:creationId xmlns:p14="http://schemas.microsoft.com/office/powerpoint/2010/main" val="3169730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12" name="Picture Placeholder 13">
            <a:extLst>
              <a:ext uri="{FF2B5EF4-FFF2-40B4-BE49-F238E27FC236}">
                <a16:creationId xmlns:a16="http://schemas.microsoft.com/office/drawing/2014/main" id="{9FB41AE7-07AD-43D7-9418-6D32BE5E3192}"/>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800" b="1">
                <a:solidFill>
                  <a:srgbClr val="2F3342"/>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rgbClr val="2F334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77686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tx1"/>
                </a:solidFill>
                <a:latin typeface="+mj-lt"/>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1" name="Text Placeholder 2">
            <a:extLst>
              <a:ext uri="{FF2B5EF4-FFF2-40B4-BE49-F238E27FC236}">
                <a16:creationId xmlns:a16="http://schemas.microsoft.com/office/drawing/2014/main" id="{CEC8E835-7291-427D-948E-B544E36AD129}"/>
              </a:ext>
            </a:extLst>
          </p:cNvPr>
          <p:cNvSpPr>
            <a:spLocks noGrp="1"/>
          </p:cNvSpPr>
          <p:nvPr>
            <p:ph type="body" idx="1" hasCustomPrompt="1"/>
          </p:nvPr>
        </p:nvSpPr>
        <p:spPr>
          <a:xfrm>
            <a:off x="4506094" y="4127455"/>
            <a:ext cx="4351911" cy="296437"/>
          </a:xfrm>
        </p:spPr>
        <p:txBody>
          <a:bodyPr vert="horz" lIns="91440" tIns="45720" rIns="91440" bIns="45720" rtlCol="0">
            <a:noAutofit/>
          </a:bodyPr>
          <a:lstStyle>
            <a:lvl1pPr marL="0" indent="0">
              <a:buNone/>
              <a:defRPr lang="en-US" sz="2000" cap="all" spc="600" baseline="0">
                <a:solidFill>
                  <a:schemeClr val="tx1"/>
                </a:solidFill>
                <a:latin typeface="+mj-lt"/>
              </a:defRPr>
            </a:lvl1pPr>
          </a:lstStyle>
          <a:p>
            <a:pPr marL="228600" lvl="0" indent="-228600" algn="ctr"/>
            <a:r>
              <a:rPr lang="en-US" dirty="0"/>
              <a:t>EDIT MASTER TEXT STYLES</a:t>
            </a:r>
          </a:p>
        </p:txBody>
      </p:sp>
    </p:spTree>
    <p:extLst>
      <p:ext uri="{BB962C8B-B14F-4D97-AF65-F5344CB8AC3E}">
        <p14:creationId xmlns:p14="http://schemas.microsoft.com/office/powerpoint/2010/main" val="2263729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4" name="Text Placeholder 4">
            <a:extLst>
              <a:ext uri="{FF2B5EF4-FFF2-40B4-BE49-F238E27FC236}">
                <a16:creationId xmlns:a16="http://schemas.microsoft.com/office/drawing/2014/main" id="{17A78D63-E00C-4155-A5B2-B3431A09ACB4}"/>
              </a:ext>
            </a:extLst>
          </p:cNvPr>
          <p:cNvSpPr>
            <a:spLocks noGrp="1"/>
          </p:cNvSpPr>
          <p:nvPr>
            <p:ph type="body" sz="quarter" idx="3"/>
          </p:nvPr>
        </p:nvSpPr>
        <p:spPr>
          <a:xfrm>
            <a:off x="8153395" y="1061132"/>
            <a:ext cx="3464721" cy="823912"/>
          </a:xfrm>
          <a:ln>
            <a:noFill/>
          </a:ln>
        </p:spPr>
        <p:txBody>
          <a:bodyPr vert="horz" lIns="91440" tIns="45720" rIns="91440" bIns="45720" rtlCol="0" anchor="ctr">
            <a:normAutofit/>
          </a:bodyPr>
          <a:lstStyle>
            <a:lvl1pPr marL="0" indent="0">
              <a:buNone/>
              <a:defRPr lang="en-US" sz="2400" b="1" dirty="0">
                <a:solidFill>
                  <a:schemeClr val="tx1"/>
                </a:solidFill>
                <a:latin typeface="+mj-lt"/>
              </a:defRPr>
            </a:lvl1pPr>
          </a:lstStyle>
          <a:p>
            <a:pPr marL="228600" lvl="0" indent="-228600" algn="ctr"/>
            <a:r>
              <a:rPr lang="en-US"/>
              <a:t>Edit Master text styles</a:t>
            </a:r>
          </a:p>
        </p:txBody>
      </p:sp>
      <p:sp>
        <p:nvSpPr>
          <p:cNvPr id="16" name="Content Placeholder 5">
            <a:extLst>
              <a:ext uri="{FF2B5EF4-FFF2-40B4-BE49-F238E27FC236}">
                <a16:creationId xmlns:a16="http://schemas.microsoft.com/office/drawing/2014/main" id="{12AF2780-75D3-4992-93BC-8EA50C648A8E}"/>
              </a:ext>
            </a:extLst>
          </p:cNvPr>
          <p:cNvSpPr>
            <a:spLocks noGrp="1"/>
          </p:cNvSpPr>
          <p:nvPr>
            <p:ph sz="quarter" idx="4"/>
          </p:nvPr>
        </p:nvSpPr>
        <p:spPr>
          <a:xfrm>
            <a:off x="8153394" y="2108201"/>
            <a:ext cx="3464721" cy="3684588"/>
          </a:xfrm>
        </p:spPr>
        <p:txBody>
          <a:bodyPr>
            <a:normAutofit/>
          </a:bodyPr>
          <a:lstStyle>
            <a:lvl1pPr>
              <a:defRPr sz="1600"/>
            </a:lvl1pPr>
            <a:lvl2pPr>
              <a:defRPr sz="1400"/>
            </a:lvl2pPr>
            <a:lvl3pPr>
              <a:defRPr sz="12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3">
            <a:extLst>
              <a:ext uri="{FF2B5EF4-FFF2-40B4-BE49-F238E27FC236}">
                <a16:creationId xmlns:a16="http://schemas.microsoft.com/office/drawing/2014/main" id="{EAAE1C5B-7233-4F49-895F-7566CEB6D819}"/>
              </a:ext>
            </a:extLst>
          </p:cNvPr>
          <p:cNvSpPr>
            <a:spLocks noGrp="1"/>
          </p:cNvSpPr>
          <p:nvPr>
            <p:ph sz="half" idx="2"/>
          </p:nvPr>
        </p:nvSpPr>
        <p:spPr>
          <a:xfrm>
            <a:off x="573882" y="2108201"/>
            <a:ext cx="3464717" cy="3684588"/>
          </a:xfrm>
        </p:spPr>
        <p:txBody>
          <a:bodyPr>
            <a:normAutofit/>
          </a:bodyPr>
          <a:lstStyle>
            <a:lvl1pPr>
              <a:defRPr sz="1600"/>
            </a:lvl1pPr>
            <a:lvl2pPr>
              <a:defRPr sz="1400"/>
            </a:lvl2pPr>
            <a:lvl3pPr>
              <a:defRPr sz="12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102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6" name="Content Placeholder 2">
            <a:extLst>
              <a:ext uri="{FF2B5EF4-FFF2-40B4-BE49-F238E27FC236}">
                <a16:creationId xmlns:a16="http://schemas.microsoft.com/office/drawing/2014/main" id="{E20B4D13-5F10-4886-AF0F-09B6ABB5C3BF}"/>
              </a:ext>
            </a:extLst>
          </p:cNvPr>
          <p:cNvSpPr>
            <a:spLocks noGrp="1"/>
          </p:cNvSpPr>
          <p:nvPr>
            <p:ph sz="half" idx="1"/>
          </p:nvPr>
        </p:nvSpPr>
        <p:spPr>
          <a:xfrm>
            <a:off x="571500" y="1431586"/>
            <a:ext cx="3467099"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
        <p:nvSpPr>
          <p:cNvPr id="19" name="Content Placeholder 3">
            <a:extLst>
              <a:ext uri="{FF2B5EF4-FFF2-40B4-BE49-F238E27FC236}">
                <a16:creationId xmlns:a16="http://schemas.microsoft.com/office/drawing/2014/main" id="{EE7BCAD4-8DB6-482F-8DC0-F6D653F92219}"/>
              </a:ext>
            </a:extLst>
          </p:cNvPr>
          <p:cNvSpPr>
            <a:spLocks noGrp="1"/>
          </p:cNvSpPr>
          <p:nvPr>
            <p:ph sz="half" idx="2"/>
          </p:nvPr>
        </p:nvSpPr>
        <p:spPr>
          <a:xfrm>
            <a:off x="8153394" y="1431586"/>
            <a:ext cx="3467106"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Tree>
    <p:extLst>
      <p:ext uri="{BB962C8B-B14F-4D97-AF65-F5344CB8AC3E}">
        <p14:creationId xmlns:p14="http://schemas.microsoft.com/office/powerpoint/2010/main" val="41309808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15BFBAA-B5F1-4F95-8C05-5E30A7076BD7}"/>
              </a:ext>
            </a:extLst>
          </p:cNvPr>
          <p:cNvSpPr/>
          <p:nvPr userDrawn="1"/>
        </p:nvSpPr>
        <p:spPr>
          <a:xfrm>
            <a:off x="1159727" y="1224451"/>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8" name="Footer Placeholder 7">
            <a:extLst>
              <a:ext uri="{FF2B5EF4-FFF2-40B4-BE49-F238E27FC236}">
                <a16:creationId xmlns:a16="http://schemas.microsoft.com/office/drawing/2014/main" id="{9B7F3105-8D8F-4FF3-9A7F-0F067BB810A1}"/>
              </a:ext>
            </a:extLst>
          </p:cNvPr>
          <p:cNvSpPr>
            <a:spLocks noGrp="1"/>
          </p:cNvSpPr>
          <p:nvPr>
            <p:ph type="ftr" sz="quarter" idx="14"/>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
        <p:nvSpPr>
          <p:cNvPr id="11" name="Content Placeholder 2">
            <a:extLst>
              <a:ext uri="{FF2B5EF4-FFF2-40B4-BE49-F238E27FC236}">
                <a16:creationId xmlns:a16="http://schemas.microsoft.com/office/drawing/2014/main" id="{9F3E8482-B43D-4B69-8645-6B735F91B920}"/>
              </a:ext>
            </a:extLst>
          </p:cNvPr>
          <p:cNvSpPr>
            <a:spLocks noGrp="1"/>
          </p:cNvSpPr>
          <p:nvPr>
            <p:ph idx="1"/>
          </p:nvPr>
        </p:nvSpPr>
        <p:spPr>
          <a:xfrm>
            <a:off x="6294478" y="587829"/>
            <a:ext cx="5326022" cy="527322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Rectangle 14">
            <a:extLst>
              <a:ext uri="{FF2B5EF4-FFF2-40B4-BE49-F238E27FC236}">
                <a16:creationId xmlns:a16="http://schemas.microsoft.com/office/drawing/2014/main" id="{D9BC9CBF-CF7B-4E39-9FD1-961882EC596A}"/>
              </a:ext>
            </a:extLst>
          </p:cNvPr>
          <p:cNvSpPr/>
          <p:nvPr userDrawn="1"/>
        </p:nvSpPr>
        <p:spPr>
          <a:xfrm>
            <a:off x="657060" y="698704"/>
            <a:ext cx="4473025"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97A3D921-B9D5-42DC-9037-298968D94C95}"/>
              </a:ext>
            </a:extLst>
          </p:cNvPr>
          <p:cNvGrpSpPr/>
          <p:nvPr userDrawn="1"/>
        </p:nvGrpSpPr>
        <p:grpSpPr>
          <a:xfrm>
            <a:off x="657060" y="435124"/>
            <a:ext cx="5134751" cy="5965370"/>
            <a:chOff x="252031" y="391887"/>
            <a:chExt cx="7433283" cy="5965370"/>
          </a:xfrm>
        </p:grpSpPr>
        <p:sp>
          <p:nvSpPr>
            <p:cNvPr id="18" name="Rectangle 17">
              <a:extLst>
                <a:ext uri="{FF2B5EF4-FFF2-40B4-BE49-F238E27FC236}">
                  <a16:creationId xmlns:a16="http://schemas.microsoft.com/office/drawing/2014/main" id="{6A62F937-16D4-4A6C-B247-D0A62BC6560D}"/>
                </a:ext>
              </a:extLst>
            </p:cNvPr>
            <p:cNvSpPr/>
            <p:nvPr userDrawn="1"/>
          </p:nvSpPr>
          <p:spPr>
            <a:xfrm>
              <a:off x="609600" y="391887"/>
              <a:ext cx="7075714" cy="5878284"/>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B9335681-5A6F-48BE-8160-2000D0F242FB}"/>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609601" y="2546851"/>
            <a:ext cx="4101084" cy="3396749"/>
          </a:xfrm>
        </p:spPr>
        <p:txBody>
          <a:bodyPr/>
          <a:lstStyle>
            <a:lvl1pPr marL="0" indent="0">
              <a:lnSpc>
                <a:spcPct val="150000"/>
              </a:lnSpc>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609601" y="1480457"/>
            <a:ext cx="4101084" cy="979308"/>
          </a:xfrm>
        </p:spPr>
        <p:txBody>
          <a:bodyPr anchor="b"/>
          <a:lstStyle>
            <a:lvl1pPr>
              <a:defRPr sz="3200" b="1">
                <a:solidFill>
                  <a:schemeClr val="tx1"/>
                </a:solidFill>
                <a:latin typeface="+mn-lt"/>
              </a:defRPr>
            </a:lvl1pPr>
          </a:lstStyle>
          <a:p>
            <a:r>
              <a:rPr lang="en-US"/>
              <a:t>Click to edit Master title style</a:t>
            </a:r>
            <a:endParaRPr lang="en-US" dirty="0"/>
          </a:p>
        </p:txBody>
      </p:sp>
      <p:sp>
        <p:nvSpPr>
          <p:cNvPr id="13" name="Rectangle 12" hidden="1">
            <a:extLst>
              <a:ext uri="{FF2B5EF4-FFF2-40B4-BE49-F238E27FC236}">
                <a16:creationId xmlns:a16="http://schemas.microsoft.com/office/drawing/2014/main" id="{116E8B30-475D-4275-8DC2-14C98F2F9B76}"/>
              </a:ext>
            </a:extLst>
          </p:cNvPr>
          <p:cNvSpPr/>
          <p:nvPr userDrawn="1"/>
        </p:nvSpPr>
        <p:spPr>
          <a:xfrm>
            <a:off x="1159727" y="1191137"/>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Tree>
    <p:extLst>
      <p:ext uri="{BB962C8B-B14F-4D97-AF65-F5344CB8AC3E}">
        <p14:creationId xmlns:p14="http://schemas.microsoft.com/office/powerpoint/2010/main" val="33483109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F6B8E8FD-E25A-4462-9917-754D6C619C75}"/>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
        <p:nvSpPr>
          <p:cNvPr id="6" name="Footer Placeholder 5">
            <a:extLst>
              <a:ext uri="{FF2B5EF4-FFF2-40B4-BE49-F238E27FC236}">
                <a16:creationId xmlns:a16="http://schemas.microsoft.com/office/drawing/2014/main" id="{11752D6C-9D51-45A1-A6B7-B21DC9A94A43}"/>
              </a:ext>
            </a:extLst>
          </p:cNvPr>
          <p:cNvSpPr>
            <a:spLocks noGrp="1"/>
          </p:cNvSpPr>
          <p:nvPr>
            <p:ph type="ftr" sz="quarter" idx="10"/>
          </p:nvPr>
        </p:nvSpPr>
        <p:spPr/>
        <p:txBody>
          <a:bodyPr/>
          <a:lstStyle/>
          <a:p>
            <a:r>
              <a:rPr lang="en-US" dirty="0"/>
              <a:t>Add a Footer</a:t>
            </a:r>
          </a:p>
        </p:txBody>
      </p:sp>
      <p:sp>
        <p:nvSpPr>
          <p:cNvPr id="11" name="Rectangle 10" descr="Open square accent block">
            <a:extLst>
              <a:ext uri="{FF2B5EF4-FFF2-40B4-BE49-F238E27FC236}">
                <a16:creationId xmlns:a16="http://schemas.microsoft.com/office/drawing/2014/main" id="{217FA8D4-1D05-4DF4-AA9D-364B6979733D}"/>
              </a:ext>
            </a:extLst>
          </p:cNvPr>
          <p:cNvSpPr/>
          <p:nvPr userDrawn="1"/>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79B1017-F981-4D2D-A14B-A857FC304F54}"/>
              </a:ext>
            </a:extLst>
          </p:cNvPr>
          <p:cNvSpPr/>
          <p:nvPr userDrawn="1"/>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0" name="Slide Number Placeholder 9">
            <a:extLst>
              <a:ext uri="{FF2B5EF4-FFF2-40B4-BE49-F238E27FC236}">
                <a16:creationId xmlns:a16="http://schemas.microsoft.com/office/drawing/2014/main" id="{9DD85E79-8DB4-4D93-979C-171105321B3E}"/>
              </a:ext>
            </a:extLst>
          </p:cNvPr>
          <p:cNvSpPr>
            <a:spLocks noGrp="1"/>
          </p:cNvSpPr>
          <p:nvPr>
            <p:ph type="sldNum" sz="quarter" idx="11"/>
          </p:nvPr>
        </p:nvSpPr>
        <p:spPr/>
        <p:txBody>
          <a:bodyPr/>
          <a:lstStyle/>
          <a:p>
            <a:fld id="{8C2E478F-E849-4A8C-AF1F-CBCC78A7CBFA}" type="slidenum">
              <a:rPr lang="en-US" smtClean="0"/>
              <a:pPr/>
              <a:t>‹#›</a:t>
            </a:fld>
            <a:endParaRPr lang="en-US" dirty="0"/>
          </a:p>
        </p:txBody>
      </p:sp>
      <p:sp>
        <p:nvSpPr>
          <p:cNvPr id="2" name="Rectangle 1">
            <a:extLst>
              <a:ext uri="{FF2B5EF4-FFF2-40B4-BE49-F238E27FC236}">
                <a16:creationId xmlns:a16="http://schemas.microsoft.com/office/drawing/2014/main" id="{774F1136-B1CD-4171-BB47-0281C1974B22}"/>
              </a:ext>
            </a:extLst>
          </p:cNvPr>
          <p:cNvSpPr/>
          <p:nvPr userDrawn="1"/>
        </p:nvSpPr>
        <p:spPr>
          <a:xfrm>
            <a:off x="471340" y="1189038"/>
            <a:ext cx="11149160" cy="48341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389ADD4C-B26C-41B3-B492-DC9D032ACC4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343131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504862A-62CA-4399-88B0-181961E0F691}"/>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
        <p:nvSpPr>
          <p:cNvPr id="7" name="Footer Placeholder 6">
            <a:extLst>
              <a:ext uri="{FF2B5EF4-FFF2-40B4-BE49-F238E27FC236}">
                <a16:creationId xmlns:a16="http://schemas.microsoft.com/office/drawing/2014/main" id="{A902D481-2888-4133-AD94-7700AA117DFE}"/>
              </a:ext>
            </a:extLst>
          </p:cNvPr>
          <p:cNvSpPr>
            <a:spLocks noGrp="1"/>
          </p:cNvSpPr>
          <p:nvPr>
            <p:ph type="ftr" sz="quarter" idx="10"/>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D2B113A8-E04C-44C2-962F-5FFA40FB7866}"/>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58803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4919153" cy="6858000"/>
          </a:xfrm>
          <a:solidFill>
            <a:schemeClr val="bg1">
              <a:lumMod val="50000"/>
            </a:schemeClr>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B42DCA22-1DF2-42CB-8741-F0CE575EAFE9}"/>
              </a:ext>
            </a:extLst>
          </p:cNvPr>
          <p:cNvSpPr>
            <a:spLocks noGrp="1"/>
          </p:cNvSpPr>
          <p:nvPr>
            <p:ph type="title"/>
          </p:nvPr>
        </p:nvSpPr>
        <p:spPr>
          <a:xfrm>
            <a:off x="437804" y="1676400"/>
            <a:ext cx="5196241" cy="3352800"/>
          </a:xfrm>
        </p:spPr>
        <p:txBody>
          <a:bodyPr>
            <a:normAutofit/>
          </a:bodyPr>
          <a:lstStyle>
            <a:lvl1pPr>
              <a:defRPr sz="4400" b="1" spc="300">
                <a:solidFill>
                  <a:srgbClr val="2F3342"/>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CDD89F3-6B87-4C54-83B9-A6481CB4FC3A}"/>
              </a:ext>
            </a:extLst>
          </p:cNvPr>
          <p:cNvSpPr>
            <a:spLocks noGrp="1"/>
          </p:cNvSpPr>
          <p:nvPr>
            <p:ph idx="1"/>
          </p:nvPr>
        </p:nvSpPr>
        <p:spPr>
          <a:xfrm>
            <a:off x="7639394" y="365125"/>
            <a:ext cx="4114801" cy="58118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Graphic 10">
            <a:extLst>
              <a:ext uri="{FF2B5EF4-FFF2-40B4-BE49-F238E27FC236}">
                <a16:creationId xmlns:a16="http://schemas.microsoft.com/office/drawing/2014/main" id="{479D679C-E90D-4916-BCE6-71C32B831EC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6" name="Footer Placeholder 5">
            <a:extLst>
              <a:ext uri="{FF2B5EF4-FFF2-40B4-BE49-F238E27FC236}">
                <a16:creationId xmlns:a16="http://schemas.microsoft.com/office/drawing/2014/main" id="{75107A3F-3DCD-44DD-AF42-32098DCC3A78}"/>
              </a:ext>
            </a:extLst>
          </p:cNvPr>
          <p:cNvSpPr>
            <a:spLocks noGrp="1"/>
          </p:cNvSpPr>
          <p:nvPr>
            <p:ph type="ftr" sz="quarter" idx="16"/>
          </p:nvPr>
        </p:nvSpPr>
        <p:spPr/>
        <p:txBody>
          <a:bodyPr/>
          <a:lstStyle/>
          <a:p>
            <a:r>
              <a:rPr lang="en-US" dirty="0"/>
              <a:t>Add a Footer</a:t>
            </a:r>
          </a:p>
        </p:txBody>
      </p:sp>
      <p:sp>
        <p:nvSpPr>
          <p:cNvPr id="7" name="Slide Number Placeholder 6">
            <a:extLst>
              <a:ext uri="{FF2B5EF4-FFF2-40B4-BE49-F238E27FC236}">
                <a16:creationId xmlns:a16="http://schemas.microsoft.com/office/drawing/2014/main" id="{CE1DB279-F403-4D2A-8D1B-FB3C81796B48}"/>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141762365"/>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9927771" cy="6858000"/>
          </a:xfrm>
          <a:solidFill>
            <a:schemeClr val="bg1">
              <a:lumMod val="50000"/>
            </a:schemeClr>
          </a:solidFill>
        </p:spPr>
        <p:txBody>
          <a:bodyPr/>
          <a:lstStyle/>
          <a:p>
            <a:r>
              <a:rPr lang="en-US"/>
              <a:t>Click icon to add picture</a:t>
            </a:r>
            <a:endParaRPr lang="en-US" dirty="0"/>
          </a:p>
        </p:txBody>
      </p:sp>
      <p:grpSp>
        <p:nvGrpSpPr>
          <p:cNvPr id="12" name="Group 11">
            <a:extLst>
              <a:ext uri="{FF2B5EF4-FFF2-40B4-BE49-F238E27FC236}">
                <a16:creationId xmlns:a16="http://schemas.microsoft.com/office/drawing/2014/main" id="{99325050-38BE-4AB2-B450-8DC9C0EDD386}"/>
              </a:ext>
            </a:extLst>
          </p:cNvPr>
          <p:cNvGrpSpPr/>
          <p:nvPr userDrawn="1"/>
        </p:nvGrpSpPr>
        <p:grpSpPr>
          <a:xfrm>
            <a:off x="883522" y="408327"/>
            <a:ext cx="5276606" cy="5768636"/>
            <a:chOff x="883522" y="408327"/>
            <a:chExt cx="5276606" cy="5768636"/>
          </a:xfrm>
        </p:grpSpPr>
        <p:sp>
          <p:nvSpPr>
            <p:cNvPr id="13" name="Rectangle 12">
              <a:extLst>
                <a:ext uri="{FF2B5EF4-FFF2-40B4-BE49-F238E27FC236}">
                  <a16:creationId xmlns:a16="http://schemas.microsoft.com/office/drawing/2014/main" id="{3D68A4CE-A5FD-4656-82E1-43D586CC441E}"/>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5" name="Graphic 14">
              <a:extLst>
                <a:ext uri="{FF2B5EF4-FFF2-40B4-BE49-F238E27FC236}">
                  <a16:creationId xmlns:a16="http://schemas.microsoft.com/office/drawing/2014/main" id="{E66B1E37-8CEC-44ED-A239-C755B72AC6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25781" y="1107282"/>
              <a:ext cx="4572000" cy="4572000"/>
            </a:xfrm>
            <a:prstGeom prst="rect">
              <a:avLst/>
            </a:prstGeom>
          </p:spPr>
        </p:pic>
        <p:sp>
          <p:nvSpPr>
            <p:cNvPr id="14" name="Rectangle 13">
              <a:extLst>
                <a:ext uri="{FF2B5EF4-FFF2-40B4-BE49-F238E27FC236}">
                  <a16:creationId xmlns:a16="http://schemas.microsoft.com/office/drawing/2014/main" id="{B7E28405-97F5-4E03-86F1-FAE2FEA6CFF8}"/>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16" name="Title 1">
            <a:extLst>
              <a:ext uri="{FF2B5EF4-FFF2-40B4-BE49-F238E27FC236}">
                <a16:creationId xmlns:a16="http://schemas.microsoft.com/office/drawing/2014/main" id="{719FCC9B-E3B8-49CF-BD22-D553FFAAE5D5}"/>
              </a:ext>
            </a:extLst>
          </p:cNvPr>
          <p:cNvSpPr>
            <a:spLocks noGrp="1"/>
          </p:cNvSpPr>
          <p:nvPr>
            <p:ph type="title"/>
          </p:nvPr>
        </p:nvSpPr>
        <p:spPr>
          <a:xfrm>
            <a:off x="838200" y="1501775"/>
            <a:ext cx="4351911" cy="2384466"/>
          </a:xfrm>
        </p:spPr>
        <p:txBody>
          <a:bodyPr>
            <a:normAutofit/>
          </a:bodyPr>
          <a:lstStyle>
            <a:lvl1pPr algn="ctr">
              <a:defRPr sz="4400" b="1" spc="300">
                <a:solidFill>
                  <a:srgbClr val="2F3342"/>
                </a:solidFill>
                <a:latin typeface="+mj-lt"/>
              </a:defRPr>
            </a:lvl1pPr>
          </a:lstStyle>
          <a:p>
            <a:r>
              <a:rPr lang="en-US"/>
              <a:t>Click to edit Master title style</a:t>
            </a:r>
            <a:endParaRPr lang="en-US" dirty="0"/>
          </a:p>
        </p:txBody>
      </p:sp>
      <p:sp>
        <p:nvSpPr>
          <p:cNvPr id="17" name="Text Placeholder 2">
            <a:extLst>
              <a:ext uri="{FF2B5EF4-FFF2-40B4-BE49-F238E27FC236}">
                <a16:creationId xmlns:a16="http://schemas.microsoft.com/office/drawing/2014/main" id="{4F21EA87-CE67-4A1E-B2E0-513F775C76A7}"/>
              </a:ext>
            </a:extLst>
          </p:cNvPr>
          <p:cNvSpPr>
            <a:spLocks noGrp="1"/>
          </p:cNvSpPr>
          <p:nvPr>
            <p:ph type="body" idx="13" hasCustomPrompt="1"/>
          </p:nvPr>
        </p:nvSpPr>
        <p:spPr>
          <a:xfrm>
            <a:off x="838199" y="3886241"/>
            <a:ext cx="4351910" cy="296437"/>
          </a:xfrm>
        </p:spPr>
        <p:txBody>
          <a:bodyPr lIns="0" rIns="0">
            <a:noAutofit/>
          </a:bodyPr>
          <a:lstStyle>
            <a:lvl1pPr marL="0" indent="0" algn="ctr">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id="{1A26DCC3-B99B-481C-AC63-F17D5215DCC8}"/>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40D24A36-5F75-40A5-8DA4-0364F4492FC6}"/>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848143799"/>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7" name="Picture Placeholder 13">
            <a:extLst>
              <a:ext uri="{FF2B5EF4-FFF2-40B4-BE49-F238E27FC236}">
                <a16:creationId xmlns:a16="http://schemas.microsoft.com/office/drawing/2014/main" id="{B599FEC8-12D0-4EB5-8573-C891D56C84E0}"/>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rgbClr val="2F3342"/>
                </a:solidFill>
                <a:latin typeface="+mj-lt"/>
              </a:defRPr>
            </a:lvl1pPr>
          </a:lstStyle>
          <a:p>
            <a:r>
              <a:rPr lang="en-US"/>
              <a:t>Click to edit Master title style</a:t>
            </a:r>
            <a:endParaRPr lang="en-US" dirty="0"/>
          </a:p>
        </p:txBody>
      </p:sp>
      <p:sp>
        <p:nvSpPr>
          <p:cNvPr id="22" name="Text Placeholder 2">
            <a:extLst>
              <a:ext uri="{FF2B5EF4-FFF2-40B4-BE49-F238E27FC236}">
                <a16:creationId xmlns:a16="http://schemas.microsoft.com/office/drawing/2014/main" id="{74491700-C4EB-4143-ACD3-DE153BF9DD99}"/>
              </a:ext>
            </a:extLst>
          </p:cNvPr>
          <p:cNvSpPr>
            <a:spLocks noGrp="1"/>
          </p:cNvSpPr>
          <p:nvPr>
            <p:ph type="body" idx="13" hasCustomPrompt="1"/>
          </p:nvPr>
        </p:nvSpPr>
        <p:spPr>
          <a:xfrm>
            <a:off x="4506094" y="4127455"/>
            <a:ext cx="4351910" cy="296437"/>
          </a:xfrm>
        </p:spPr>
        <p:txBody>
          <a:bodyPr lIns="0" rIns="0">
            <a:noAutofit/>
          </a:bodyPr>
          <a:lstStyle>
            <a:lvl1pPr marL="0" indent="0" algn="ctr">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3" name="Slide Number Placeholder 2">
            <a:extLst>
              <a:ext uri="{FF2B5EF4-FFF2-40B4-BE49-F238E27FC236}">
                <a16:creationId xmlns:a16="http://schemas.microsoft.com/office/drawing/2014/main" id="{D11BF64E-D1E6-463D-B3F0-1491C107C8B1}"/>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2" name="Footer Placeholder 1">
            <a:extLst>
              <a:ext uri="{FF2B5EF4-FFF2-40B4-BE49-F238E27FC236}">
                <a16:creationId xmlns:a16="http://schemas.microsoft.com/office/drawing/2014/main" id="{1149EC66-F633-4F8B-BA43-E48843E5AD21}"/>
              </a:ext>
            </a:extLst>
          </p:cNvPr>
          <p:cNvSpPr>
            <a:spLocks noGrp="1"/>
          </p:cNvSpPr>
          <p:nvPr>
            <p:ph type="ftr" sz="quarter" idx="16"/>
          </p:nvPr>
        </p:nvSpPr>
        <p:spPr/>
        <p:txBody>
          <a:bodyPr/>
          <a:lstStyle>
            <a:lvl1pPr>
              <a:defRPr>
                <a:solidFill>
                  <a:schemeClr val="bg1"/>
                </a:solidFill>
              </a:defRPr>
            </a:lvl1pPr>
          </a:lstStyle>
          <a:p>
            <a:r>
              <a:rPr lang="en-US" dirty="0"/>
              <a:t>Add a Footer</a:t>
            </a:r>
          </a:p>
        </p:txBody>
      </p:sp>
    </p:spTree>
    <p:extLst>
      <p:ext uri="{BB962C8B-B14F-4D97-AF65-F5344CB8AC3E}">
        <p14:creationId xmlns:p14="http://schemas.microsoft.com/office/powerpoint/2010/main" val="28995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Imag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solidFill>
              <a:schemeClr val="bg1"/>
            </a:solidFill>
          </a:ln>
        </p:spPr>
        <p:txBody>
          <a:bodyPr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
            <a:extLst>
              <a:ext uri="{FF2B5EF4-FFF2-40B4-BE49-F238E27FC236}">
                <a16:creationId xmlns:a16="http://schemas.microsoft.com/office/drawing/2014/main" id="{367F380C-58A9-4490-AC57-579A90290F36}"/>
              </a:ext>
            </a:extLst>
          </p:cNvPr>
          <p:cNvSpPr>
            <a:spLocks noGrp="1"/>
          </p:cNvSpPr>
          <p:nvPr>
            <p:ph type="body" idx="13"/>
          </p:nvPr>
        </p:nvSpPr>
        <p:spPr>
          <a:xfrm>
            <a:off x="8153400" y="1061132"/>
            <a:ext cx="3464717" cy="823912"/>
          </a:xfrm>
          <a:ln>
            <a:solidFill>
              <a:schemeClr val="bg1"/>
            </a:solidFill>
          </a:ln>
        </p:spPr>
        <p:txBody>
          <a:bodyPr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a:extLst>
              <a:ext uri="{FF2B5EF4-FFF2-40B4-BE49-F238E27FC236}">
                <a16:creationId xmlns:a16="http://schemas.microsoft.com/office/drawing/2014/main" id="{DA285A94-0E4E-47DC-8E61-41F684F37003}"/>
              </a:ext>
            </a:extLst>
          </p:cNvPr>
          <p:cNvSpPr>
            <a:spLocks noGrp="1"/>
          </p:cNvSpPr>
          <p:nvPr>
            <p:ph sz="half" idx="14"/>
          </p:nvPr>
        </p:nvSpPr>
        <p:spPr>
          <a:xfrm>
            <a:off x="8153400" y="2108201"/>
            <a:ext cx="3464717" cy="3684588"/>
          </a:xfrm>
        </p:spPr>
        <p:txBody>
          <a:bodyPr>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6" name="Picture Placeholder 13">
            <a:extLst>
              <a:ext uri="{FF2B5EF4-FFF2-40B4-BE49-F238E27FC236}">
                <a16:creationId xmlns:a16="http://schemas.microsoft.com/office/drawing/2014/main" id="{354FBDC8-CD65-4972-A821-C25297B1A8AB}"/>
              </a:ext>
            </a:extLst>
          </p:cNvPr>
          <p:cNvSpPr>
            <a:spLocks noGrp="1"/>
          </p:cNvSpPr>
          <p:nvPr>
            <p:ph type="pic" sz="quarter" idx="15"/>
          </p:nvPr>
        </p:nvSpPr>
        <p:spPr>
          <a:xfrm>
            <a:off x="4659082" y="489291"/>
            <a:ext cx="2873833" cy="5920920"/>
          </a:xfrm>
          <a:solidFill>
            <a:schemeClr val="bg1"/>
          </a:solidFill>
        </p:spPr>
        <p:txBody>
          <a:bodyPr/>
          <a:lstStyle/>
          <a:p>
            <a:r>
              <a:rPr lang="en-US"/>
              <a:t>Click icon to add picture</a:t>
            </a:r>
            <a:endParaRPr lang="en-US" dirty="0"/>
          </a:p>
        </p:txBody>
      </p:sp>
      <p:sp>
        <p:nvSpPr>
          <p:cNvPr id="2" name="Footer Placeholder 1">
            <a:extLst>
              <a:ext uri="{FF2B5EF4-FFF2-40B4-BE49-F238E27FC236}">
                <a16:creationId xmlns:a16="http://schemas.microsoft.com/office/drawing/2014/main" id="{0C0FCBE5-63C0-4DC7-8687-C2C76ABBDDB2}"/>
              </a:ext>
            </a:extLst>
          </p:cNvPr>
          <p:cNvSpPr>
            <a:spLocks noGrp="1"/>
          </p:cNvSpPr>
          <p:nvPr>
            <p:ph type="ftr" sz="quarter" idx="16"/>
          </p:nvPr>
        </p:nvSpPr>
        <p:spPr/>
        <p:txBody>
          <a:bodyPr/>
          <a:lstStyle/>
          <a:p>
            <a:r>
              <a:rPr lang="en-US" dirty="0"/>
              <a:t>Add a Footer</a:t>
            </a:r>
          </a:p>
        </p:txBody>
      </p:sp>
      <p:sp>
        <p:nvSpPr>
          <p:cNvPr id="5" name="Slide Number Placeholder 4">
            <a:extLst>
              <a:ext uri="{FF2B5EF4-FFF2-40B4-BE49-F238E27FC236}">
                <a16:creationId xmlns:a16="http://schemas.microsoft.com/office/drawing/2014/main" id="{D0F240C4-B3CD-49AA-8C48-9FE7AA1FE3D0}"/>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6" name="Title 5" hidden="1">
            <a:extLst>
              <a:ext uri="{FF2B5EF4-FFF2-40B4-BE49-F238E27FC236}">
                <a16:creationId xmlns:a16="http://schemas.microsoft.com/office/drawing/2014/main" id="{A43A44DE-9B7B-49B8-AE13-95164A3FA9F1}"/>
              </a:ext>
            </a:extLst>
          </p:cNvPr>
          <p:cNvSpPr>
            <a:spLocks noGrp="1"/>
          </p:cNvSpPr>
          <p:nvPr>
            <p:ph type="title"/>
          </p:nvPr>
        </p:nvSpPr>
        <p:spPr>
          <a:xfrm>
            <a:off x="595884" y="0"/>
            <a:ext cx="3605998" cy="1188720"/>
          </a:xfrm>
        </p:spPr>
        <p:txBody>
          <a:bodyPr>
            <a:normAutofit/>
          </a:bodyPr>
          <a:lstStyle>
            <a:lvl1pPr>
              <a:defRPr sz="2800"/>
            </a:lvl1pPr>
          </a:lstStyle>
          <a:p>
            <a:r>
              <a:rPr lang="en-US"/>
              <a:t>Click to edit Master title style</a:t>
            </a:r>
            <a:endParaRPr lang="en-US" dirty="0"/>
          </a:p>
        </p:txBody>
      </p:sp>
    </p:spTree>
    <p:extLst>
      <p:ext uri="{BB962C8B-B14F-4D97-AF65-F5344CB8AC3E}">
        <p14:creationId xmlns:p14="http://schemas.microsoft.com/office/powerpoint/2010/main" val="1780742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AE90E16-AEC5-4F82-85B0-DDEA26AA939A}"/>
              </a:ext>
            </a:extLst>
          </p:cNvPr>
          <p:cNvSpPr>
            <a:spLocks noGrp="1"/>
          </p:cNvSpPr>
          <p:nvPr>
            <p:ph type="pic" idx="1"/>
          </p:nvPr>
        </p:nvSpPr>
        <p:spPr>
          <a:xfrm>
            <a:off x="6727370" y="0"/>
            <a:ext cx="5464629"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Rectangle 9">
            <a:extLst>
              <a:ext uri="{FF2B5EF4-FFF2-40B4-BE49-F238E27FC236}">
                <a16:creationId xmlns:a16="http://schemas.microsoft.com/office/drawing/2014/main" id="{ABD40C7A-92CE-46D6-B056-C75D73663328}"/>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A1A2116-206B-49CD-9ECC-078E4F72904C}"/>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4" name="Rectangle 13">
            <a:extLst>
              <a:ext uri="{FF2B5EF4-FFF2-40B4-BE49-F238E27FC236}">
                <a16:creationId xmlns:a16="http://schemas.microsoft.com/office/drawing/2014/main" id="{A69E75A6-06C5-49D0-9164-3098CE0E53D8}"/>
              </a:ext>
            </a:extLst>
          </p:cNvPr>
          <p:cNvSpPr/>
          <p:nvPr userDrawn="1"/>
        </p:nvSpPr>
        <p:spPr>
          <a:xfrm>
            <a:off x="957943" y="655467"/>
            <a:ext cx="5769428"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957943" y="1480457"/>
            <a:ext cx="5138057" cy="587876"/>
          </a:xfrm>
        </p:spPr>
        <p:txBody>
          <a:bodyPr anchor="b"/>
          <a:lstStyle>
            <a:lvl1pPr>
              <a:defRPr sz="3200" b="1">
                <a:solidFill>
                  <a:srgbClr val="2F3342"/>
                </a:solidFill>
                <a:latin typeface="+mj-lt"/>
              </a:defRPr>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957943" y="2546851"/>
            <a:ext cx="5138057" cy="3396749"/>
          </a:xfrm>
        </p:spPr>
        <p:txBody>
          <a:bodyPr/>
          <a:lstStyle>
            <a:lvl1pPr marL="0" indent="0">
              <a:lnSpc>
                <a:spcPct val="150000"/>
              </a:lnSpc>
              <a:buNone/>
              <a:defRPr sz="1600">
                <a:solidFill>
                  <a:srgbClr val="2F334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1" name="Text Placeholder 2">
            <a:extLst>
              <a:ext uri="{FF2B5EF4-FFF2-40B4-BE49-F238E27FC236}">
                <a16:creationId xmlns:a16="http://schemas.microsoft.com/office/drawing/2014/main" id="{D9EF0584-D46D-4C21-99D2-074ADF23E018}"/>
              </a:ext>
            </a:extLst>
          </p:cNvPr>
          <p:cNvSpPr>
            <a:spLocks noGrp="1"/>
          </p:cNvSpPr>
          <p:nvPr>
            <p:ph type="body" idx="13" hasCustomPrompt="1"/>
          </p:nvPr>
        </p:nvSpPr>
        <p:spPr>
          <a:xfrm>
            <a:off x="979714" y="2095547"/>
            <a:ext cx="4958100" cy="365125"/>
          </a:xfrm>
        </p:spPr>
        <p:txBody>
          <a:bodyPr>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Footer Placeholder 7">
            <a:extLst>
              <a:ext uri="{FF2B5EF4-FFF2-40B4-BE49-F238E27FC236}">
                <a16:creationId xmlns:a16="http://schemas.microsoft.com/office/drawing/2014/main" id="{86AFC205-B079-430E-B82F-CBF6F56DE09D}"/>
              </a:ext>
            </a:extLst>
          </p:cNvPr>
          <p:cNvSpPr>
            <a:spLocks noGrp="1"/>
          </p:cNvSpPr>
          <p:nvPr>
            <p:ph type="ftr" sz="quarter" idx="14"/>
          </p:nvPr>
        </p:nvSpPr>
        <p:spPr/>
        <p:txBody>
          <a:bodyPr/>
          <a:lstStyle/>
          <a:p>
            <a:r>
              <a:rPr lang="en-US" dirty="0"/>
              <a:t>Add a Footer</a:t>
            </a:r>
          </a:p>
        </p:txBody>
      </p:sp>
      <p:sp>
        <p:nvSpPr>
          <p:cNvPr id="12" name="Slide Number Placeholder 11">
            <a:extLst>
              <a:ext uri="{FF2B5EF4-FFF2-40B4-BE49-F238E27FC236}">
                <a16:creationId xmlns:a16="http://schemas.microsoft.com/office/drawing/2014/main" id="{E82B84E2-AAE4-4BC1-8C01-AF4ABADD6EDE}"/>
              </a:ext>
            </a:extLst>
          </p:cNvPr>
          <p:cNvSpPr>
            <a:spLocks noGrp="1"/>
          </p:cNvSpPr>
          <p:nvPr>
            <p:ph type="sldNum" sz="quarter" idx="15"/>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577251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9" name="Picture Placeholder 13">
            <a:extLst>
              <a:ext uri="{FF2B5EF4-FFF2-40B4-BE49-F238E27FC236}">
                <a16:creationId xmlns:a16="http://schemas.microsoft.com/office/drawing/2014/main" id="{0CBD5E02-927B-4DF7-8968-617C1C8F0F0E}"/>
              </a:ext>
            </a:extLst>
          </p:cNvPr>
          <p:cNvSpPr>
            <a:spLocks noGrp="1"/>
          </p:cNvSpPr>
          <p:nvPr>
            <p:ph type="pic" sz="quarter" idx="15"/>
          </p:nvPr>
        </p:nvSpPr>
        <p:spPr>
          <a:xfrm>
            <a:off x="1" y="0"/>
            <a:ext cx="7249885" cy="6858000"/>
          </a:xfrm>
          <a:solidFill>
            <a:schemeClr val="bg1">
              <a:lumMod val="50000"/>
            </a:schemeClr>
          </a:solidFill>
        </p:spPr>
        <p:txBody>
          <a:bodyPr/>
          <a:lstStyle/>
          <a:p>
            <a:r>
              <a:rPr lang="en-US"/>
              <a:t>Click icon to add picture</a:t>
            </a:r>
            <a:endParaRPr lang="en-US" dirty="0"/>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flipH="1">
            <a:off x="4115984" y="252563"/>
            <a:ext cx="7433283" cy="5995838"/>
            <a:chOff x="252031" y="391887"/>
            <a:chExt cx="7433283" cy="6215741"/>
          </a:xfrm>
        </p:grpSpPr>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510539" y="916440"/>
            <a:ext cx="6117771" cy="573989"/>
          </a:xfrm>
        </p:spPr>
        <p:txBody>
          <a:bodyPr lIns="0" rIns="0">
            <a:noAutofit/>
          </a:bodyPr>
          <a:lstStyle>
            <a:lvl1pPr>
              <a:defRPr sz="3200" b="1" spc="0">
                <a:solidFill>
                  <a:srgbClr val="2F3342"/>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510539" y="1962673"/>
            <a:ext cx="6117771" cy="3676128"/>
          </a:xfrm>
        </p:spPr>
        <p:txBody>
          <a:bodyPr lIns="0" rIns="0">
            <a:normAutofit/>
          </a:bodyPr>
          <a:lstStyle>
            <a:lvl1pPr>
              <a:lnSpc>
                <a:spcPct val="150000"/>
              </a:lnSpc>
              <a:defRPr sz="1600">
                <a:solidFill>
                  <a:srgbClr val="2F3342"/>
                </a:solidFill>
              </a:defRPr>
            </a:lvl1pPr>
            <a:lvl2pPr>
              <a:lnSpc>
                <a:spcPct val="150000"/>
              </a:lnSpc>
              <a:defRPr sz="1600">
                <a:solidFill>
                  <a:srgbClr val="2F3342"/>
                </a:solidFill>
              </a:defRPr>
            </a:lvl2pPr>
            <a:lvl3pPr>
              <a:lnSpc>
                <a:spcPct val="150000"/>
              </a:lnSpc>
              <a:defRPr sz="1400">
                <a:solidFill>
                  <a:srgbClr val="2F3342"/>
                </a:solidFill>
              </a:defRPr>
            </a:lvl3pPr>
            <a:lvl4pPr>
              <a:lnSpc>
                <a:spcPct val="150000"/>
              </a:lnSpc>
              <a:defRPr sz="1200">
                <a:solidFill>
                  <a:srgbClr val="2F3342"/>
                </a:solidFill>
              </a:defRPr>
            </a:lvl4pPr>
            <a:lvl5pPr>
              <a:lnSpc>
                <a:spcPct val="150000"/>
              </a:lnSpc>
              <a:defRPr sz="1200">
                <a:solidFill>
                  <a:srgbClr val="2F334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5535810" y="1555002"/>
            <a:ext cx="6076915" cy="407670"/>
          </a:xfrm>
        </p:spPr>
        <p:txBody>
          <a:bodyPr lIns="0" rIns="0">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6" name="Slide Number Placeholder 5">
            <a:extLst>
              <a:ext uri="{FF2B5EF4-FFF2-40B4-BE49-F238E27FC236}">
                <a16:creationId xmlns:a16="http://schemas.microsoft.com/office/drawing/2014/main" id="{93F3FF75-3EF1-4F7E-9040-8B957B4D277C}"/>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06660089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42E9CCD-6BB8-4209-A6BA-851867956084}"/>
              </a:ext>
            </a:extLst>
          </p:cNvPr>
          <p:cNvSpPr>
            <a:spLocks noGrp="1"/>
          </p:cNvSpPr>
          <p:nvPr>
            <p:ph sz="quarter" idx="16"/>
          </p:nvPr>
        </p:nvSpPr>
        <p:spPr>
          <a:xfrm>
            <a:off x="6400191" y="470641"/>
            <a:ext cx="5220309" cy="591671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a:off x="657060" y="435124"/>
            <a:ext cx="5134751" cy="6215741"/>
            <a:chOff x="252031" y="391887"/>
            <a:chExt cx="7433283" cy="6215741"/>
          </a:xfrm>
        </p:grpSpPr>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99167" y="1099002"/>
            <a:ext cx="4226024" cy="573989"/>
          </a:xfrm>
        </p:spPr>
        <p:txBody>
          <a:bodyPr lIns="0" rIns="0">
            <a:noAutofit/>
          </a:bodyPr>
          <a:lstStyle>
            <a:lvl1pPr>
              <a:defRPr sz="3200" b="1" spc="0">
                <a:solidFill>
                  <a:srgbClr val="2F3342"/>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99167" y="2145234"/>
            <a:ext cx="4226024" cy="3857329"/>
          </a:xfrm>
        </p:spPr>
        <p:txBody>
          <a:bodyPr lIns="0" rIns="0">
            <a:normAutofit/>
          </a:bodyPr>
          <a:lstStyle>
            <a:lvl1pPr>
              <a:lnSpc>
                <a:spcPct val="150000"/>
              </a:lnSpc>
              <a:defRPr sz="1600">
                <a:solidFill>
                  <a:srgbClr val="2F3342"/>
                </a:solidFill>
              </a:defRPr>
            </a:lvl1pPr>
            <a:lvl2pPr>
              <a:lnSpc>
                <a:spcPct val="150000"/>
              </a:lnSpc>
              <a:defRPr sz="1600">
                <a:solidFill>
                  <a:srgbClr val="2F3342"/>
                </a:solidFill>
              </a:defRPr>
            </a:lvl2pPr>
            <a:lvl3pPr>
              <a:lnSpc>
                <a:spcPct val="150000"/>
              </a:lnSpc>
              <a:defRPr sz="1400">
                <a:solidFill>
                  <a:srgbClr val="2F3342"/>
                </a:solidFill>
              </a:defRPr>
            </a:lvl3pPr>
            <a:lvl4pPr>
              <a:lnSpc>
                <a:spcPct val="150000"/>
              </a:lnSpc>
              <a:defRPr sz="1200">
                <a:solidFill>
                  <a:srgbClr val="2F3342"/>
                </a:solidFill>
              </a:defRPr>
            </a:lvl4pPr>
            <a:lvl5pPr>
              <a:lnSpc>
                <a:spcPct val="150000"/>
              </a:lnSpc>
              <a:defRPr sz="1200">
                <a:solidFill>
                  <a:srgbClr val="2F334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611804" y="1737564"/>
            <a:ext cx="4197802" cy="407670"/>
          </a:xfrm>
        </p:spPr>
        <p:txBody>
          <a:bodyPr lIns="0" rIns="0">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4" name="Footer Placeholder 3">
            <a:extLst>
              <a:ext uri="{FF2B5EF4-FFF2-40B4-BE49-F238E27FC236}">
                <a16:creationId xmlns:a16="http://schemas.microsoft.com/office/drawing/2014/main" id="{01A066D4-321A-48BF-84C2-18FC1D7184A7}"/>
              </a:ext>
            </a:extLst>
          </p:cNvPr>
          <p:cNvSpPr>
            <a:spLocks noGrp="1"/>
          </p:cNvSpPr>
          <p:nvPr>
            <p:ph type="ftr" sz="quarter" idx="17"/>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0CDB4336-A0EC-4019-904C-112405358769}"/>
              </a:ext>
            </a:extLst>
          </p:cNvPr>
          <p:cNvSpPr>
            <a:spLocks noGrp="1"/>
          </p:cNvSpPr>
          <p:nvPr>
            <p:ph type="sldNum" sz="quarter" idx="18"/>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278939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tx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tx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046122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Single Corner Snipped 7">
            <a:extLst>
              <a:ext uri="{FF2B5EF4-FFF2-40B4-BE49-F238E27FC236}">
                <a16:creationId xmlns:a16="http://schemas.microsoft.com/office/drawing/2014/main" id="{C39E4676-2097-45B1-B554-0DFE67952792}"/>
              </a:ext>
            </a:extLst>
          </p:cNvPr>
          <p:cNvSpPr/>
          <p:nvPr userDrawn="1"/>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7F27C465-B000-4905-9328-DBAB7930A0CF}"/>
              </a:ext>
            </a:extLst>
          </p:cNvPr>
          <p:cNvSpPr>
            <a:spLocks noGrp="1"/>
          </p:cNvSpPr>
          <p:nvPr>
            <p:ph type="title"/>
          </p:nvPr>
        </p:nvSpPr>
        <p:spPr>
          <a:xfrm>
            <a:off x="595884" y="0"/>
            <a:ext cx="11000232" cy="118872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BBF3059-D5B9-418C-A60B-C3C8E261E486}"/>
              </a:ext>
            </a:extLst>
          </p:cNvPr>
          <p:cNvSpPr>
            <a:spLocks noGrp="1"/>
          </p:cNvSpPr>
          <p:nvPr>
            <p:ph type="body" idx="1"/>
          </p:nvPr>
        </p:nvSpPr>
        <p:spPr>
          <a:xfrm>
            <a:off x="595884" y="1188720"/>
            <a:ext cx="11024616" cy="498824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E087F727-48BD-4EB4-B57F-5AC03BEB1A4D}"/>
              </a:ext>
            </a:extLst>
          </p:cNvPr>
          <p:cNvSpPr>
            <a:spLocks noGrp="1"/>
          </p:cNvSpPr>
          <p:nvPr>
            <p:ph type="ftr" sz="quarter" idx="3"/>
          </p:nvPr>
        </p:nvSpPr>
        <p:spPr>
          <a:xfrm>
            <a:off x="595884" y="6456328"/>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Add a Footer</a:t>
            </a:r>
          </a:p>
        </p:txBody>
      </p:sp>
      <p:sp>
        <p:nvSpPr>
          <p:cNvPr id="11" name="Slide Number Placeholder 5">
            <a:extLst>
              <a:ext uri="{FF2B5EF4-FFF2-40B4-BE49-F238E27FC236}">
                <a16:creationId xmlns:a16="http://schemas.microsoft.com/office/drawing/2014/main" id="{49B3254E-B445-46A8-8E69-B2596E25AD38}"/>
              </a:ext>
            </a:extLst>
          </p:cNvPr>
          <p:cNvSpPr>
            <a:spLocks noGrp="1"/>
          </p:cNvSpPr>
          <p:nvPr>
            <p:ph type="sldNum" sz="quarter" idx="4"/>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465277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51" r:id="rId4"/>
    <p:sldLayoutId id="2147483653" r:id="rId5"/>
    <p:sldLayoutId id="2147483657" r:id="rId6"/>
    <p:sldLayoutId id="2147483660" r:id="rId7"/>
    <p:sldLayoutId id="2147483663" r:id="rId8"/>
    <p:sldLayoutId id="2147483670" r:id="rId9"/>
    <p:sldLayoutId id="2147483669" r:id="rId10"/>
    <p:sldLayoutId id="2147483667" r:id="rId11"/>
    <p:sldLayoutId id="2147483668" r:id="rId12"/>
    <p:sldLayoutId id="2147483666" r:id="rId13"/>
    <p:sldLayoutId id="2147483671" r:id="rId14"/>
    <p:sldLayoutId id="2147483655" r:id="rId15"/>
  </p:sldLayoutIdLst>
  <p:hf hdr="0" dt="0"/>
  <p:txStyles>
    <p:titleStyle>
      <a:lvl1pPr algn="ctr" defTabSz="914400" rtl="0" eaLnBrk="1" latinLnBrk="0" hangingPunct="1">
        <a:lnSpc>
          <a:spcPct val="90000"/>
        </a:lnSpc>
        <a:spcBef>
          <a:spcPct val="0"/>
        </a:spcBef>
        <a:buNone/>
        <a:defRPr sz="36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 userDrawn="1">
          <p15:clr>
            <a:srgbClr val="F26B43"/>
          </p15:clr>
        </p15:guide>
        <p15:guide id="2" pos="732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3.xml"/><Relationship Id="rId5" Type="http://schemas.openxmlformats.org/officeDocument/2006/relationships/image" Target="../media/image2.sv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Building" title="Building">
            <a:extLst>
              <a:ext uri="{FF2B5EF4-FFF2-40B4-BE49-F238E27FC236}">
                <a16:creationId xmlns:a16="http://schemas.microsoft.com/office/drawing/2014/main" id="{E78EAF87-74CF-4D41-BA6F-23563CA27159}"/>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13000"/>
                    </a14:imgEffect>
                  </a14:imgLayer>
                </a14:imgProps>
              </a:ext>
              <a:ext uri="{28A0092B-C50C-407E-A947-70E740481C1C}">
                <a14:useLocalDpi xmlns:a14="http://schemas.microsoft.com/office/drawing/2010/main" val="0"/>
              </a:ext>
            </a:extLst>
          </a:blip>
          <a:srcRect/>
          <a:stretch>
            <a:fillRect/>
          </a:stretch>
        </p:blipFill>
        <p:spPr/>
      </p:pic>
      <p:grpSp>
        <p:nvGrpSpPr>
          <p:cNvPr id="2" name="Group 1">
            <a:extLst>
              <a:ext uri="{FF2B5EF4-FFF2-40B4-BE49-F238E27FC236}">
                <a16:creationId xmlns:a16="http://schemas.microsoft.com/office/drawing/2014/main" id="{CCC577CF-CED3-44B1-AC3E-05C2556B41F4}"/>
              </a:ext>
              <a:ext uri="{C183D7F6-B498-43B3-948B-1728B52AA6E4}">
                <adec:decorative xmlns:adec="http://schemas.microsoft.com/office/drawing/2017/decorative" val="1"/>
              </a:ext>
            </a:extLst>
          </p:cNvPr>
          <p:cNvGrpSpPr/>
          <p:nvPr/>
        </p:nvGrpSpPr>
        <p:grpSpPr>
          <a:xfrm>
            <a:off x="883522" y="408327"/>
            <a:ext cx="5276606" cy="5768636"/>
            <a:chOff x="883522" y="408327"/>
            <a:chExt cx="5276606" cy="5768636"/>
          </a:xfrm>
        </p:grpSpPr>
        <p:sp>
          <p:nvSpPr>
            <p:cNvPr id="14" name="Rectangle 13">
              <a:extLst>
                <a:ext uri="{FF2B5EF4-FFF2-40B4-BE49-F238E27FC236}">
                  <a16:creationId xmlns:a16="http://schemas.microsoft.com/office/drawing/2014/main" id="{875940B9-0338-4FFA-9747-10812F028FB7}"/>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3" name="Graphic 12" descr="Open square ">
              <a:extLst>
                <a:ext uri="{FF2B5EF4-FFF2-40B4-BE49-F238E27FC236}">
                  <a16:creationId xmlns:a16="http://schemas.microsoft.com/office/drawing/2014/main" id="{46669882-9FD4-41D7-A5A6-A4A2E44A2A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9938" y="1088572"/>
              <a:ext cx="4572000" cy="4572000"/>
            </a:xfrm>
            <a:prstGeom prst="rect">
              <a:avLst/>
            </a:prstGeom>
          </p:spPr>
        </p:pic>
        <p:sp>
          <p:nvSpPr>
            <p:cNvPr id="24" name="Rectangle 23">
              <a:extLst>
                <a:ext uri="{FF2B5EF4-FFF2-40B4-BE49-F238E27FC236}">
                  <a16:creationId xmlns:a16="http://schemas.microsoft.com/office/drawing/2014/main" id="{D4B52C7E-3049-4545-956A-6D8F73F234DB}"/>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26" name="Title 25">
            <a:extLst>
              <a:ext uri="{FF2B5EF4-FFF2-40B4-BE49-F238E27FC236}">
                <a16:creationId xmlns:a16="http://schemas.microsoft.com/office/drawing/2014/main" id="{DB4530C3-10EF-4FDE-A1B1-9DF09C2DF096}"/>
              </a:ext>
            </a:extLst>
          </p:cNvPr>
          <p:cNvSpPr>
            <a:spLocks noGrp="1"/>
          </p:cNvSpPr>
          <p:nvPr>
            <p:ph type="title"/>
          </p:nvPr>
        </p:nvSpPr>
        <p:spPr/>
        <p:txBody>
          <a:bodyPr>
            <a:normAutofit/>
          </a:bodyPr>
          <a:lstStyle/>
          <a:p>
            <a:r>
              <a:rPr lang="en-US" sz="4400" dirty="0"/>
              <a:t>Technology impact</a:t>
            </a:r>
          </a:p>
        </p:txBody>
      </p:sp>
      <p:sp>
        <p:nvSpPr>
          <p:cNvPr id="27" name="Text Placeholder 26">
            <a:extLst>
              <a:ext uri="{FF2B5EF4-FFF2-40B4-BE49-F238E27FC236}">
                <a16:creationId xmlns:a16="http://schemas.microsoft.com/office/drawing/2014/main" id="{863C256D-8187-4199-952C-D2BB841598F8}"/>
              </a:ext>
            </a:extLst>
          </p:cNvPr>
          <p:cNvSpPr>
            <a:spLocks noGrp="1"/>
          </p:cNvSpPr>
          <p:nvPr>
            <p:ph type="body" idx="13"/>
          </p:nvPr>
        </p:nvSpPr>
        <p:spPr/>
        <p:txBody>
          <a:bodyPr/>
          <a:lstStyle/>
          <a:p>
            <a:r>
              <a:rPr lang="en-US" dirty="0"/>
              <a:t>The Tech Effect: Transformations in Daily Living</a:t>
            </a:r>
          </a:p>
        </p:txBody>
      </p:sp>
      <p:sp>
        <p:nvSpPr>
          <p:cNvPr id="12" name="Rectangle: Single Corner Snipped 11">
            <a:extLst>
              <a:ext uri="{FF2B5EF4-FFF2-40B4-BE49-F238E27FC236}">
                <a16:creationId xmlns:a16="http://schemas.microsoft.com/office/drawing/2014/main" id="{2DFF522F-AF68-4632-B55E-C71590EC9516}"/>
              </a:ext>
              <a:ext uri="{C183D7F6-B498-43B3-948B-1728B52AA6E4}">
                <adec:decorative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 name="Slide Number Placeholder 21">
            <a:extLst>
              <a:ext uri="{FF2B5EF4-FFF2-40B4-BE49-F238E27FC236}">
                <a16:creationId xmlns:a16="http://schemas.microsoft.com/office/drawing/2014/main" id="{8F6F6586-42C9-4B51-A82B-5FC75BEA6DC3}"/>
              </a:ext>
            </a:extLst>
          </p:cNvPr>
          <p:cNvSpPr>
            <a:spLocks noGrp="1"/>
          </p:cNvSpPr>
          <p:nvPr>
            <p:ph type="sldNum" sz="quarter" idx="17"/>
          </p:nvPr>
        </p:nvSpPr>
        <p:spPr/>
        <p:txBody>
          <a:bodyPr/>
          <a:lstStyle/>
          <a:p>
            <a:fld id="{8C2E478F-E849-4A8C-AF1F-CBCC78A7CBFA}" type="slidenum">
              <a:rPr lang="en-US" smtClean="0"/>
              <a:pPr/>
              <a:t>1</a:t>
            </a:fld>
            <a:endParaRPr lang="en-US" dirty="0"/>
          </a:p>
        </p:txBody>
      </p:sp>
    </p:spTree>
    <p:extLst>
      <p:ext uri="{BB962C8B-B14F-4D97-AF65-F5344CB8AC3E}">
        <p14:creationId xmlns:p14="http://schemas.microsoft.com/office/powerpoint/2010/main" val="2948305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two buildings" title="two buildings">
            <a:extLst>
              <a:ext uri="{FF2B5EF4-FFF2-40B4-BE49-F238E27FC236}">
                <a16:creationId xmlns:a16="http://schemas.microsoft.com/office/drawing/2014/main" id="{59B4175B-2237-4E2B-8940-03CD8C850446}"/>
              </a:ext>
            </a:extLst>
          </p:cNvPr>
          <p:cNvPicPr>
            <a:picLocks noGrp="1" noChangeAspect="1"/>
          </p:cNvPicPr>
          <p:nvPr>
            <p:ph type="pic" idx="1"/>
          </p:nvPr>
        </p:nvPicPr>
        <p:blipFill>
          <a:blip r:embed="rId2">
            <a:extLst>
              <a:ext uri="{BEBA8EAE-BF5A-486C-A8C5-ECC9F3942E4B}">
                <a14:imgProps xmlns:a14="http://schemas.microsoft.com/office/drawing/2010/main">
                  <a14:imgLayer r:embed="rId3">
                    <a14:imgEffect>
                      <a14:brightnessContrast bright="-30000" contrast="45000"/>
                    </a14:imgEffect>
                  </a14:imgLayer>
                </a14:imgProps>
              </a:ext>
              <a:ext uri="{28A0092B-C50C-407E-A947-70E740481C1C}">
                <a14:useLocalDpi xmlns:a14="http://schemas.microsoft.com/office/drawing/2010/main" val="0"/>
              </a:ext>
            </a:extLst>
          </a:blip>
          <a:srcRect/>
          <a:stretch>
            <a:fillRect/>
          </a:stretch>
        </p:blipFill>
        <p:spPr/>
      </p:pic>
      <p:sp>
        <p:nvSpPr>
          <p:cNvPr id="12" name="Rectangle 11">
            <a:extLst>
              <a:ext uri="{FF2B5EF4-FFF2-40B4-BE49-F238E27FC236}">
                <a16:creationId xmlns:a16="http://schemas.microsoft.com/office/drawing/2014/main" id="{663F03C3-322B-449C-A477-EA1D99EDC624}"/>
              </a:ext>
              <a:ext uri="{C183D7F6-B498-43B3-948B-1728B52AA6E4}">
                <adec:decorative xmlns:adec="http://schemas.microsoft.com/office/drawing/2017/decorative" val="1"/>
              </a:ext>
            </a:extLst>
          </p:cNvPr>
          <p:cNvSpPr/>
          <p:nvPr/>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3" name="Rectangle 12">
            <a:extLst>
              <a:ext uri="{FF2B5EF4-FFF2-40B4-BE49-F238E27FC236}">
                <a16:creationId xmlns:a16="http://schemas.microsoft.com/office/drawing/2014/main" id="{AA0E0CBA-1F82-43A8-9DE3-F0F883DB2D26}"/>
              </a:ext>
              <a:ext uri="{C183D7F6-B498-43B3-948B-1728B52AA6E4}">
                <adec:decorative xmlns:adec="http://schemas.microsoft.com/office/drawing/2017/decorative" val="1"/>
              </a:ext>
            </a:extLst>
          </p:cNvPr>
          <p:cNvSpPr/>
          <p:nvPr/>
        </p:nvSpPr>
        <p:spPr>
          <a:xfrm>
            <a:off x="669234" y="498174"/>
            <a:ext cx="5769428"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p:txBody>
          <a:bodyPr>
            <a:normAutofit fontScale="90000"/>
          </a:bodyPr>
          <a:lstStyle/>
          <a:p>
            <a:r>
              <a:rPr lang="en-US" dirty="0"/>
              <a:t>The Impact of Technology on Daily Life</a:t>
            </a:r>
          </a:p>
        </p:txBody>
      </p:sp>
      <p:sp>
        <p:nvSpPr>
          <p:cNvPr id="8" name="Text Placeholder 7">
            <a:extLst>
              <a:ext uri="{FF2B5EF4-FFF2-40B4-BE49-F238E27FC236}">
                <a16:creationId xmlns:a16="http://schemas.microsoft.com/office/drawing/2014/main" id="{E79DECD2-B85E-4CB3-BBFB-C64131454B65}"/>
              </a:ext>
            </a:extLst>
          </p:cNvPr>
          <p:cNvSpPr>
            <a:spLocks noGrp="1"/>
          </p:cNvSpPr>
          <p:nvPr>
            <p:ph type="body" sz="half" idx="2"/>
          </p:nvPr>
        </p:nvSpPr>
        <p:spPr/>
        <p:txBody>
          <a:bodyPr>
            <a:normAutofit lnSpcReduction="10000"/>
          </a:bodyPr>
          <a:lstStyle/>
          <a:p>
            <a:r>
              <a:rPr lang="en-US" b="1" dirty="0"/>
              <a:t>Smartphone Penetration</a:t>
            </a:r>
            <a:endParaRPr lang="en-US" dirty="0"/>
          </a:p>
          <a:p>
            <a:r>
              <a:rPr lang="en-US" dirty="0"/>
              <a:t>Global smartphone penetration stands at 44.9%, showcasing widespread adoption. In developed nations, like the United States, this figure exceeds 80%.</a:t>
            </a:r>
          </a:p>
          <a:p>
            <a:r>
              <a:rPr lang="en-US" b="1" dirty="0"/>
              <a:t>Social Media Usage</a:t>
            </a:r>
            <a:endParaRPr lang="en-US" dirty="0"/>
          </a:p>
          <a:p>
            <a:r>
              <a:rPr lang="en-US" dirty="0"/>
              <a:t>A staggering 3.78 billion people use social media globally. Facebook, with over 2.8 billion monthly active users, remains the dominant platform.</a:t>
            </a:r>
          </a:p>
          <a:p>
            <a:endParaRPr lang="en-US" dirty="0"/>
          </a:p>
        </p:txBody>
      </p:sp>
      <p:sp>
        <p:nvSpPr>
          <p:cNvPr id="11" name="Rectangle: Single Corner Snipped 10">
            <a:extLst>
              <a:ext uri="{FF2B5EF4-FFF2-40B4-BE49-F238E27FC236}">
                <a16:creationId xmlns:a16="http://schemas.microsoft.com/office/drawing/2014/main" id="{85DF53DB-409B-49FA-A52D-E30AD84AED76}"/>
              </a:ext>
              <a:ext uri="{C183D7F6-B498-43B3-948B-1728B52AA6E4}">
                <adec:decorative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Slide Number Placeholder 3">
            <a:extLst>
              <a:ext uri="{FF2B5EF4-FFF2-40B4-BE49-F238E27FC236}">
                <a16:creationId xmlns:a16="http://schemas.microsoft.com/office/drawing/2014/main" id="{5564D90B-FC4E-4781-9E54-536CECF8BA47}"/>
              </a:ext>
            </a:extLst>
          </p:cNvPr>
          <p:cNvSpPr>
            <a:spLocks noGrp="1"/>
          </p:cNvSpPr>
          <p:nvPr>
            <p:ph type="sldNum" sz="quarter" idx="15"/>
          </p:nvPr>
        </p:nvSpPr>
        <p:spPr/>
        <p:txBody>
          <a:bodyPr/>
          <a:lstStyle/>
          <a:p>
            <a:fld id="{8C2E478F-E849-4A8C-AF1F-CBCC78A7CBFA}" type="slidenum">
              <a:rPr lang="en-US" smtClean="0"/>
              <a:pPr/>
              <a:t>2</a:t>
            </a:fld>
            <a:endParaRPr lang="en-US" dirty="0"/>
          </a:p>
        </p:txBody>
      </p:sp>
    </p:spTree>
    <p:extLst>
      <p:ext uri="{BB962C8B-B14F-4D97-AF65-F5344CB8AC3E}">
        <p14:creationId xmlns:p14="http://schemas.microsoft.com/office/powerpoint/2010/main" val="48532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a16="http://schemas.microsoft.com/office/drawing/2014/main" id="{5E06080F-9F80-49D4-9D28-F3FD457E4278}"/>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25000" contrast="18000"/>
                    </a14:imgEffect>
                  </a14:imgLayer>
                </a14:imgProps>
              </a:ext>
              <a:ext uri="{28A0092B-C50C-407E-A947-70E740481C1C}">
                <a14:useLocalDpi xmlns:a14="http://schemas.microsoft.com/office/drawing/2010/main" val="0"/>
              </a:ext>
            </a:extLst>
          </a:blip>
          <a:srcRect/>
          <a:stretch>
            <a:fillRect/>
          </a:stretch>
        </p:blipFill>
        <p:spPr/>
      </p:pic>
      <p:grpSp>
        <p:nvGrpSpPr>
          <p:cNvPr id="31" name="Group 30">
            <a:extLst>
              <a:ext uri="{FF2B5EF4-FFF2-40B4-BE49-F238E27FC236}">
                <a16:creationId xmlns:a16="http://schemas.microsoft.com/office/drawing/2014/main" id="{CDA17D7C-7C63-439C-8B50-C9B0F0F9AAF7}"/>
              </a:ext>
              <a:ext uri="{C183D7F6-B498-43B3-948B-1728B52AA6E4}">
                <adec:decorative xmlns:adec="http://schemas.microsoft.com/office/drawing/2017/decorative" val="1"/>
              </a:ext>
            </a:extLst>
          </p:cNvPr>
          <p:cNvGrpSpPr/>
          <p:nvPr/>
        </p:nvGrpSpPr>
        <p:grpSpPr>
          <a:xfrm flipH="1">
            <a:off x="4115984" y="252563"/>
            <a:ext cx="7433283" cy="5995838"/>
            <a:chOff x="252031" y="391887"/>
            <a:chExt cx="7433283" cy="6215741"/>
          </a:xfrm>
        </p:grpSpPr>
        <p:sp>
          <p:nvSpPr>
            <p:cNvPr id="32" name="Rectangle 31">
              <a:extLst>
                <a:ext uri="{FF2B5EF4-FFF2-40B4-BE49-F238E27FC236}">
                  <a16:creationId xmlns:a16="http://schemas.microsoft.com/office/drawing/2014/main" id="{32FD79E9-DA87-4AE3-AB4F-454E8B1C7E28}"/>
                </a:ext>
              </a:extLst>
            </p:cNvPr>
            <p:cNvSpPr/>
            <p:nvPr userDrawn="1"/>
          </p:nvSpPr>
          <p:spPr>
            <a:xfrm>
              <a:off x="609600" y="391887"/>
              <a:ext cx="7075714" cy="5878284"/>
            </a:xfrm>
            <a:prstGeom prst="rect">
              <a:avLst/>
            </a:prstGeom>
            <a:noFill/>
            <a:ln w="1270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C0DB13C1-B4FB-4D33-A199-5BB34983AB47}"/>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34" name="Rectangle 33">
              <a:extLst>
                <a:ext uri="{FF2B5EF4-FFF2-40B4-BE49-F238E27FC236}">
                  <a16:creationId xmlns:a16="http://schemas.microsoft.com/office/drawing/2014/main" id="{97CAE694-E5D7-45D8-80CE-4067B6610E53}"/>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p:txBody>
          <a:bodyPr/>
          <a:lstStyle/>
          <a:p>
            <a:r>
              <a:rPr lang="en-US" dirty="0"/>
              <a:t>Smart Homes</a:t>
            </a:r>
          </a:p>
        </p:txBody>
      </p:sp>
      <p:sp>
        <p:nvSpPr>
          <p:cNvPr id="4" name="Content Placeholder 3">
            <a:extLst>
              <a:ext uri="{FF2B5EF4-FFF2-40B4-BE49-F238E27FC236}">
                <a16:creationId xmlns:a16="http://schemas.microsoft.com/office/drawing/2014/main" id="{2885A4AC-9AA0-4EFF-8162-609223BF5D70}"/>
              </a:ext>
            </a:extLst>
          </p:cNvPr>
          <p:cNvSpPr>
            <a:spLocks noGrp="1"/>
          </p:cNvSpPr>
          <p:nvPr>
            <p:ph idx="1"/>
          </p:nvPr>
        </p:nvSpPr>
        <p:spPr/>
        <p:txBody>
          <a:bodyPr>
            <a:normAutofit/>
          </a:bodyPr>
          <a:lstStyle/>
          <a:p>
            <a:pPr marL="0" indent="0">
              <a:buNone/>
            </a:pPr>
            <a:r>
              <a:rPr lang="en-US" b="1" dirty="0"/>
              <a:t>Smart Home Market Growth</a:t>
            </a:r>
            <a:endParaRPr lang="en-US" dirty="0"/>
          </a:p>
          <a:p>
            <a:pPr marL="0" indent="0">
              <a:buNone/>
            </a:pPr>
            <a:r>
              <a:rPr lang="en-US" dirty="0"/>
              <a:t>The smart home market is poised to reach $174.2 billion by 2025, driven by a 12% compound annual growth rate. Factors include heightened consumer awareness and affordability.</a:t>
            </a:r>
          </a:p>
          <a:p>
            <a:pPr marL="0" indent="0">
              <a:buNone/>
            </a:pPr>
            <a:r>
              <a:rPr lang="en-US" b="1" dirty="0"/>
              <a:t>Popular Smart Devices</a:t>
            </a:r>
            <a:endParaRPr lang="en-US" dirty="0"/>
          </a:p>
          <a:p>
            <a:pPr marL="0" indent="0">
              <a:buNone/>
            </a:pPr>
            <a:r>
              <a:rPr lang="en-US" dirty="0"/>
              <a:t>Smart thermostats from brands like Nest and </a:t>
            </a:r>
            <a:r>
              <a:rPr lang="en-US" dirty="0" err="1"/>
              <a:t>Ecobee</a:t>
            </a:r>
            <a:r>
              <a:rPr lang="en-US" dirty="0"/>
              <a:t> have garnered a significant market share. Philips Hue, a smart lighting system, is lauded for energy efficiency and convenience.</a:t>
            </a:r>
          </a:p>
        </p:txBody>
      </p:sp>
      <p:sp>
        <p:nvSpPr>
          <p:cNvPr id="11" name="Rectangle: Single Corner Snipped 10">
            <a:extLst>
              <a:ext uri="{FF2B5EF4-FFF2-40B4-BE49-F238E27FC236}">
                <a16:creationId xmlns:a16="http://schemas.microsoft.com/office/drawing/2014/main" id="{851F9C8F-B284-4FE9-A76C-49BE3BEE3853}"/>
              </a:ext>
              <a:ext uri="{C183D7F6-B498-43B3-948B-1728B52AA6E4}">
                <adec:decorative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5">
            <a:extLst>
              <a:ext uri="{FF2B5EF4-FFF2-40B4-BE49-F238E27FC236}">
                <a16:creationId xmlns:a16="http://schemas.microsoft.com/office/drawing/2014/main" id="{75EF0122-21C6-4139-B8D0-688B2553C487}"/>
              </a:ext>
            </a:extLst>
          </p:cNvPr>
          <p:cNvSpPr>
            <a:spLocks noGrp="1"/>
          </p:cNvSpPr>
          <p:nvPr>
            <p:ph type="sldNum" sz="quarter" idx="17"/>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3</a:t>
            </a:fld>
            <a:endParaRPr lang="en-US" dirty="0"/>
          </a:p>
        </p:txBody>
      </p:sp>
    </p:spTree>
    <p:extLst>
      <p:ext uri="{BB962C8B-B14F-4D97-AF65-F5344CB8AC3E}">
        <p14:creationId xmlns:p14="http://schemas.microsoft.com/office/powerpoint/2010/main" val="259734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033542F-D085-445E-BEBE-DEE6D4F79CAD}"/>
              </a:ext>
            </a:extLst>
          </p:cNvPr>
          <p:cNvSpPr>
            <a:spLocks noGrp="1"/>
          </p:cNvSpPr>
          <p:nvPr>
            <p:ph type="body" idx="1"/>
          </p:nvPr>
        </p:nvSpPr>
        <p:spPr/>
        <p:txBody>
          <a:bodyPr/>
          <a:lstStyle/>
          <a:p>
            <a:r>
              <a:rPr lang="en-US" dirty="0"/>
              <a:t>Healthcare Technology</a:t>
            </a:r>
          </a:p>
        </p:txBody>
      </p:sp>
      <p:sp>
        <p:nvSpPr>
          <p:cNvPr id="5" name="Content Placeholder 4">
            <a:extLst>
              <a:ext uri="{FF2B5EF4-FFF2-40B4-BE49-F238E27FC236}">
                <a16:creationId xmlns:a16="http://schemas.microsoft.com/office/drawing/2014/main" id="{FDF153A6-0E4B-417F-85BB-FD8402B100BD}"/>
              </a:ext>
            </a:extLst>
          </p:cNvPr>
          <p:cNvSpPr>
            <a:spLocks noGrp="1"/>
          </p:cNvSpPr>
          <p:nvPr>
            <p:ph sz="half" idx="2"/>
          </p:nvPr>
        </p:nvSpPr>
        <p:spPr/>
        <p:txBody>
          <a:bodyPr>
            <a:normAutofit fontScale="77500" lnSpcReduction="20000"/>
          </a:bodyPr>
          <a:lstStyle/>
          <a:p>
            <a:pPr marL="0" indent="0">
              <a:buNone/>
            </a:pPr>
            <a:r>
              <a:rPr lang="en-US" b="1" dirty="0"/>
              <a:t>Telemedicine Adoption</a:t>
            </a:r>
            <a:endParaRPr lang="en-US" dirty="0"/>
          </a:p>
          <a:p>
            <a:pPr marL="0" indent="0">
              <a:buNone/>
            </a:pPr>
            <a:r>
              <a:rPr lang="en-US" dirty="0"/>
              <a:t>The telemedicine market is forecasted to reach $559.52 billion by 2027, growing at an impressive CAGR of 25.2%. The COVID-19 pandemic has accelerated the adoption of remote healthcare.</a:t>
            </a:r>
          </a:p>
          <a:p>
            <a:pPr marL="0" indent="0">
              <a:buNone/>
            </a:pPr>
            <a:r>
              <a:rPr lang="en-US" b="1" dirty="0"/>
              <a:t>Wearable Technology</a:t>
            </a:r>
            <a:endParaRPr lang="en-US" dirty="0"/>
          </a:p>
          <a:p>
            <a:pPr marL="0" indent="0">
              <a:buNone/>
            </a:pPr>
            <a:r>
              <a:rPr lang="en-US" dirty="0"/>
              <a:t>Wearable devices, such as fitness trackers and smartwatches, are driving a booming market predicted to reach $87.59 billion by 2026. Beyond fitness tracking, they contribute to preventive healthcare.</a:t>
            </a:r>
          </a:p>
        </p:txBody>
      </p:sp>
      <p:sp>
        <p:nvSpPr>
          <p:cNvPr id="6" name="Text Placeholder 5">
            <a:extLst>
              <a:ext uri="{FF2B5EF4-FFF2-40B4-BE49-F238E27FC236}">
                <a16:creationId xmlns:a16="http://schemas.microsoft.com/office/drawing/2014/main" id="{89C32B2A-F443-47DA-A5C9-E0CCEC6C2F29}"/>
              </a:ext>
            </a:extLst>
          </p:cNvPr>
          <p:cNvSpPr>
            <a:spLocks noGrp="1"/>
          </p:cNvSpPr>
          <p:nvPr>
            <p:ph type="body" idx="13"/>
          </p:nvPr>
        </p:nvSpPr>
        <p:spPr/>
        <p:txBody>
          <a:bodyPr/>
          <a:lstStyle/>
          <a:p>
            <a:r>
              <a:rPr lang="en-US" dirty="0"/>
              <a:t>E-commerce</a:t>
            </a:r>
          </a:p>
        </p:txBody>
      </p:sp>
      <p:sp>
        <p:nvSpPr>
          <p:cNvPr id="7" name="Content Placeholder 6">
            <a:extLst>
              <a:ext uri="{FF2B5EF4-FFF2-40B4-BE49-F238E27FC236}">
                <a16:creationId xmlns:a16="http://schemas.microsoft.com/office/drawing/2014/main" id="{53DDF559-AB16-43D3-96DE-5FD6A71C1A24}"/>
              </a:ext>
            </a:extLst>
          </p:cNvPr>
          <p:cNvSpPr>
            <a:spLocks noGrp="1"/>
          </p:cNvSpPr>
          <p:nvPr>
            <p:ph sz="half" idx="14"/>
          </p:nvPr>
        </p:nvSpPr>
        <p:spPr/>
        <p:txBody>
          <a:bodyPr>
            <a:normAutofit fontScale="92500" lnSpcReduction="10000"/>
          </a:bodyPr>
          <a:lstStyle/>
          <a:p>
            <a:pPr marL="0" indent="0">
              <a:buNone/>
            </a:pPr>
            <a:r>
              <a:rPr lang="en-US" b="1" dirty="0"/>
              <a:t>E-commerce Growth</a:t>
            </a:r>
            <a:endParaRPr lang="en-US" dirty="0"/>
          </a:p>
          <a:p>
            <a:pPr marL="0" indent="0">
              <a:buNone/>
            </a:pPr>
            <a:r>
              <a:rPr lang="en-US" dirty="0"/>
              <a:t>The global e-commerce market is soaring, expected to reach $6.5 trillion by 2023, with a compound annual growth rate (CAGR) of 10.9% from 2021-2023.</a:t>
            </a:r>
          </a:p>
          <a:p>
            <a:pPr marL="0" indent="0">
              <a:buNone/>
            </a:pPr>
            <a:r>
              <a:rPr lang="en-US" b="1" dirty="0"/>
              <a:t>Online Shopping Preferences</a:t>
            </a:r>
            <a:endParaRPr lang="en-US" dirty="0"/>
          </a:p>
          <a:p>
            <a:pPr marL="0" indent="0">
              <a:buNone/>
            </a:pPr>
            <a:r>
              <a:rPr lang="en-US" dirty="0"/>
              <a:t>In 2022, 2.14 billion people worldwide are expected to make online purchases, emphasizing the growing preference for the convenience of online shopping.</a:t>
            </a:r>
          </a:p>
        </p:txBody>
      </p:sp>
      <p:pic>
        <p:nvPicPr>
          <p:cNvPr id="10" name="Picture Placeholder 9" descr="two buildings" title="two buildings">
            <a:extLst>
              <a:ext uri="{FF2B5EF4-FFF2-40B4-BE49-F238E27FC236}">
                <a16:creationId xmlns:a16="http://schemas.microsoft.com/office/drawing/2014/main" id="{2F31814F-08FA-4F6F-AB72-C15E456914A6}"/>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30" name="Slide Number Placeholder 29">
            <a:extLst>
              <a:ext uri="{FF2B5EF4-FFF2-40B4-BE49-F238E27FC236}">
                <a16:creationId xmlns:a16="http://schemas.microsoft.com/office/drawing/2014/main" id="{2F6ECD0F-66E9-4D96-8436-105A25A341A2}"/>
              </a:ext>
            </a:extLst>
          </p:cNvPr>
          <p:cNvSpPr>
            <a:spLocks noGrp="1"/>
          </p:cNvSpPr>
          <p:nvPr>
            <p:ph type="sldNum" sz="quarter" idx="17"/>
          </p:nvPr>
        </p:nvSpPr>
        <p:spPr/>
        <p:txBody>
          <a:bodyPr/>
          <a:lstStyle/>
          <a:p>
            <a:fld id="{8C2E478F-E849-4A8C-AF1F-CBCC78A7CBFA}" type="slidenum">
              <a:rPr lang="en-US" smtClean="0"/>
              <a:pPr/>
              <a:t>4</a:t>
            </a:fld>
            <a:endParaRPr lang="en-US" dirty="0"/>
          </a:p>
        </p:txBody>
      </p:sp>
    </p:spTree>
    <p:extLst>
      <p:ext uri="{BB962C8B-B14F-4D97-AF65-F5344CB8AC3E}">
        <p14:creationId xmlns:p14="http://schemas.microsoft.com/office/powerpoint/2010/main" val="3174381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DB54-3897-4872-B9B3-1888BB60FDFF}"/>
              </a:ext>
            </a:extLst>
          </p:cNvPr>
          <p:cNvSpPr>
            <a:spLocks noGrp="1"/>
          </p:cNvSpPr>
          <p:nvPr>
            <p:ph type="title"/>
          </p:nvPr>
        </p:nvSpPr>
        <p:spPr/>
        <p:txBody>
          <a:bodyPr/>
          <a:lstStyle/>
          <a:p>
            <a:r>
              <a:rPr lang="en-US" dirty="0"/>
              <a:t>Remote Work</a:t>
            </a:r>
          </a:p>
        </p:txBody>
      </p:sp>
      <p:sp>
        <p:nvSpPr>
          <p:cNvPr id="3" name="Content Placeholder 2">
            <a:extLst>
              <a:ext uri="{FF2B5EF4-FFF2-40B4-BE49-F238E27FC236}">
                <a16:creationId xmlns:a16="http://schemas.microsoft.com/office/drawing/2014/main" id="{A999491B-46DB-4307-8E1A-E1066E4FBAEB}"/>
              </a:ext>
            </a:extLst>
          </p:cNvPr>
          <p:cNvSpPr>
            <a:spLocks noGrp="1"/>
          </p:cNvSpPr>
          <p:nvPr>
            <p:ph idx="1"/>
          </p:nvPr>
        </p:nvSpPr>
        <p:spPr/>
        <p:txBody>
          <a:bodyPr>
            <a:normAutofit fontScale="85000" lnSpcReduction="10000"/>
          </a:bodyPr>
          <a:lstStyle/>
          <a:p>
            <a:pPr marL="0" indent="0">
              <a:buNone/>
            </a:pPr>
            <a:r>
              <a:rPr lang="en-US" b="1" dirty="0"/>
              <a:t>Remote Work Trends</a:t>
            </a:r>
            <a:endParaRPr lang="en-US" dirty="0"/>
          </a:p>
          <a:p>
            <a:pPr marL="0" indent="0">
              <a:buNone/>
            </a:pPr>
            <a:r>
              <a:rPr lang="en-US" dirty="0"/>
              <a:t>The remote work trend has seen a substantial increase, with 82% of businesses offering remote work options. This shift is driven by advancements in communication technology and the desire for a better work-life balance.</a:t>
            </a:r>
          </a:p>
          <a:p>
            <a:pPr marL="0" indent="0">
              <a:buNone/>
            </a:pPr>
            <a:r>
              <a:rPr lang="en-US" b="1" dirty="0"/>
              <a:t>Virtual Collaboration Tools</a:t>
            </a:r>
            <a:endParaRPr lang="en-US" dirty="0"/>
          </a:p>
          <a:p>
            <a:pPr marL="0" indent="0">
              <a:buNone/>
            </a:pPr>
            <a:r>
              <a:rPr lang="en-US" dirty="0"/>
              <a:t>The use of virtual collaboration tools has become integral to remote work. Platforms like Zoom and Microsoft Teams have experienced unprecedented growth, with Zoom reaching over 300 million daily meeting participants.</a:t>
            </a:r>
          </a:p>
        </p:txBody>
      </p:sp>
      <p:graphicFrame>
        <p:nvGraphicFramePr>
          <p:cNvPr id="10" name="Chart" descr="Circular chart">
            <a:extLst>
              <a:ext uri="{FF2B5EF4-FFF2-40B4-BE49-F238E27FC236}">
                <a16:creationId xmlns:a16="http://schemas.microsoft.com/office/drawing/2014/main" id="{0EB6D7F7-49BE-4D95-9DBA-99B2C7BD4949}"/>
              </a:ext>
            </a:extLst>
          </p:cNvPr>
          <p:cNvGraphicFramePr>
            <a:graphicFrameLocks noGrp="1"/>
          </p:cNvGraphicFramePr>
          <p:nvPr>
            <p:ph sz="quarter" idx="16"/>
            <p:extLst>
              <p:ext uri="{D42A27DB-BD31-4B8C-83A1-F6EECF244321}">
                <p14:modId xmlns:p14="http://schemas.microsoft.com/office/powerpoint/2010/main" val="26207716"/>
              </p:ext>
            </p:extLst>
          </p:nvPr>
        </p:nvGraphicFramePr>
        <p:xfrm>
          <a:off x="6400800" y="469900"/>
          <a:ext cx="5219700" cy="5918200"/>
        </p:xfrm>
        <a:graphic>
          <a:graphicData uri="http://schemas.openxmlformats.org/drawingml/2006/chart">
            <c:chart xmlns:c="http://schemas.openxmlformats.org/drawingml/2006/chart" xmlns:r="http://schemas.openxmlformats.org/officeDocument/2006/relationships" r:id="rId2"/>
          </a:graphicData>
        </a:graphic>
      </p:graphicFrame>
      <p:sp>
        <p:nvSpPr>
          <p:cNvPr id="8" name="Slide Number Placeholder 7">
            <a:extLst>
              <a:ext uri="{FF2B5EF4-FFF2-40B4-BE49-F238E27FC236}">
                <a16:creationId xmlns:a16="http://schemas.microsoft.com/office/drawing/2014/main" id="{69D39C07-CD0F-4304-9E26-F1075415EBEF}"/>
              </a:ext>
            </a:extLst>
          </p:cNvPr>
          <p:cNvSpPr>
            <a:spLocks noGrp="1"/>
          </p:cNvSpPr>
          <p:nvPr>
            <p:ph type="sldNum" sz="quarter" idx="18"/>
          </p:nvPr>
        </p:nvSpPr>
        <p:spPr/>
        <p:txBody>
          <a:bodyPr/>
          <a:lstStyle/>
          <a:p>
            <a:fld id="{8C2E478F-E849-4A8C-AF1F-CBCC78A7CBFA}" type="slidenum">
              <a:rPr lang="en-US" smtClean="0"/>
              <a:pPr/>
              <a:t>5</a:t>
            </a:fld>
            <a:endParaRPr lang="en-US" dirty="0"/>
          </a:p>
        </p:txBody>
      </p:sp>
    </p:spTree>
    <p:extLst>
      <p:ext uri="{BB962C8B-B14F-4D97-AF65-F5344CB8AC3E}">
        <p14:creationId xmlns:p14="http://schemas.microsoft.com/office/powerpoint/2010/main" val="869470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abstract image" title="abstract image">
            <a:extLst>
              <a:ext uri="{FF2B5EF4-FFF2-40B4-BE49-F238E27FC236}">
                <a16:creationId xmlns:a16="http://schemas.microsoft.com/office/drawing/2014/main" id="{BCF9593D-B6BD-4208-A4FF-8CFFE503475A}"/>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16" name="Rectangle 15">
            <a:extLst>
              <a:ext uri="{FF2B5EF4-FFF2-40B4-BE49-F238E27FC236}">
                <a16:creationId xmlns:a16="http://schemas.microsoft.com/office/drawing/2014/main" id="{4273BD65-CFF3-40DD-939C-97A942BD80EE}"/>
              </a:ext>
              <a:ext uri="{C183D7F6-B498-43B3-948B-1728B52AA6E4}">
                <adec:decorative xmlns:adec="http://schemas.microsoft.com/office/drawing/2017/decorative" val="1"/>
              </a:ext>
            </a:extLst>
          </p:cNvPr>
          <p:cNvSpPr/>
          <p:nvPr/>
        </p:nvSpPr>
        <p:spPr>
          <a:xfrm>
            <a:off x="-71014" y="0"/>
            <a:ext cx="12263014"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1" name="Rectangle 40">
              <a:extLst>
                <a:ext uri="{FF2B5EF4-FFF2-40B4-BE49-F238E27FC236}">
                  <a16:creationId xmlns:a16="http://schemas.microsoft.com/office/drawing/2014/main" id="{2CBF662F-A198-4AD3-8EBC-0EC9A52B2994}"/>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p:txBody>
          <a:bodyPr anchor="ctr"/>
          <a:lstStyle/>
          <a:p>
            <a:r>
              <a:rPr lang="en-US" dirty="0"/>
              <a:t>THANK YOU</a:t>
            </a:r>
          </a:p>
        </p:txBody>
      </p:sp>
      <p:sp>
        <p:nvSpPr>
          <p:cNvPr id="23" name="Subtitle 22">
            <a:extLst>
              <a:ext uri="{FF2B5EF4-FFF2-40B4-BE49-F238E27FC236}">
                <a16:creationId xmlns:a16="http://schemas.microsoft.com/office/drawing/2014/main" id="{9FDCAA0A-980E-4E01-8FDA-B5368F0910FD}"/>
              </a:ext>
            </a:extLst>
          </p:cNvPr>
          <p:cNvSpPr>
            <a:spLocks noGrp="1"/>
          </p:cNvSpPr>
          <p:nvPr>
            <p:ph type="subTitle" idx="1"/>
          </p:nvPr>
        </p:nvSpPr>
        <p:spPr/>
        <p:txBody>
          <a:bodyPr/>
          <a:lstStyle/>
          <a:p>
            <a:r>
              <a:rPr lang="en-US" dirty="0"/>
              <a:t>Any Questions?</a:t>
            </a:r>
          </a:p>
        </p:txBody>
      </p:sp>
      <p:sp>
        <p:nvSpPr>
          <p:cNvPr id="29" name="Rectangle: Single Corner Snipped 28">
            <a:extLst>
              <a:ext uri="{FF2B5EF4-FFF2-40B4-BE49-F238E27FC236}">
                <a16:creationId xmlns:a16="http://schemas.microsoft.com/office/drawing/2014/main" id="{E01195D9-1845-4282-BE5B-F6B840BE40E1}"/>
              </a:ext>
              <a:ext uri="{C183D7F6-B498-43B3-948B-1728B52AA6E4}">
                <adec:decorative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Slide Number Placeholder 5">
            <a:extLst>
              <a:ext uri="{FF2B5EF4-FFF2-40B4-BE49-F238E27FC236}">
                <a16:creationId xmlns:a16="http://schemas.microsoft.com/office/drawing/2014/main" id="{056A6478-CD2B-4077-910A-3D006C82EB9A}"/>
              </a:ext>
            </a:extLst>
          </p:cNvPr>
          <p:cNvSpPr>
            <a:spLocks noGrp="1"/>
          </p:cNvSpPr>
          <p:nvPr>
            <p:ph type="sldNum" sz="quarter" idx="4294967295"/>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6</a:t>
            </a:fld>
            <a:endParaRPr lang="en-US" dirty="0"/>
          </a:p>
        </p:txBody>
      </p:sp>
    </p:spTree>
    <p:extLst>
      <p:ext uri="{BB962C8B-B14F-4D97-AF65-F5344CB8AC3E}">
        <p14:creationId xmlns:p14="http://schemas.microsoft.com/office/powerpoint/2010/main" val="207078912"/>
      </p:ext>
    </p:extLst>
  </p:cSld>
  <p:clrMapOvr>
    <a:masterClrMapping/>
  </p:clrMapOvr>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Custom 4">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56051434_Light modernist presentation_RVA_v3.potx" id="{1300540C-5346-469F-AA5C-717C09787E7E}" vid="{ADCE5FDD-C8BF-4BDC-86F8-B24C14EB90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D27BEDAB-01B4-4BD0-9390-31AD9280078C}">
  <ds:schemaRefs>
    <ds:schemaRef ds:uri="http://schemas.microsoft.com/sharepoint/v3/contenttype/forms"/>
  </ds:schemaRefs>
</ds:datastoreItem>
</file>

<file path=customXml/itemProps2.xml><?xml version="1.0" encoding="utf-8"?>
<ds:datastoreItem xmlns:ds="http://schemas.openxmlformats.org/officeDocument/2006/customXml" ds:itemID="{6AD934DA-6EDB-4DB8-AE5C-9399A13698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B19B998-C0F0-415C-AF4D-F10DCCD30A25}">
  <ds:schemaRefs>
    <ds:schemaRef ds:uri="http://purl.org/dc/elements/1.1/"/>
    <ds:schemaRef ds:uri="http://purl.org/dc/terms/"/>
    <ds:schemaRef ds:uri="16c05727-aa75-4e4a-9b5f-8a80a1165891"/>
    <ds:schemaRef ds:uri="http://schemas.microsoft.com/office/2006/metadata/properties"/>
    <ds:schemaRef ds:uri="http://schemas.microsoft.com/office/2006/documentManagement/types"/>
    <ds:schemaRef ds:uri="71af3243-3dd4-4a8d-8c0d-dd76da1f02a5"/>
    <ds:schemaRef ds:uri="http://schemas.openxmlformats.org/package/2006/metadata/core-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Light modernist presentation</Template>
  <TotalTime>0</TotalTime>
  <Words>383</Words>
  <Application>Microsoft Office PowerPoint</Application>
  <PresentationFormat>Widescreen</PresentationFormat>
  <Paragraphs>438</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Technology impact</vt:lpstr>
      <vt:lpstr>The Impact of Technology on Daily Life</vt:lpstr>
      <vt:lpstr>Smart Homes</vt:lpstr>
      <vt:lpstr>PowerPoint Presentation</vt:lpstr>
      <vt:lpstr>Remote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2024-01-14T11:47:14Z</dcterms:created>
  <dcterms:modified xsi:type="dcterms:W3CDTF">2024-01-14T12:01:38Z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