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340" r:id="rId2"/>
    <p:sldId id="341" r:id="rId3"/>
    <p:sldId id="34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308E9-3E4A-4413-A736-81766FA42F1F}" type="datetimeFigureOut">
              <a:rPr lang="en-US" smtClean="0"/>
              <a:t>11/12/2020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C61E4-5ACE-4181-B4AA-FCCC709423B4}" type="slidenum">
              <a:rPr lang="en-US" smtClean="0"/>
              <a:t>‹#›</a:t>
            </a:fld>
            <a:endParaRPr lang="en-US"/>
          </a:p>
        </p:txBody>
      </p:sp>
    </p:spTree>
    <p:extLst>
      <p:ext uri="{BB962C8B-B14F-4D97-AF65-F5344CB8AC3E}">
        <p14:creationId xmlns:p14="http://schemas.microsoft.com/office/powerpoint/2010/main" val="51502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C712B-DA6D-4C30-9869-ECFACBEC97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29716E-C14B-4526-91B4-B07F1B6F9A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CB7253-8E1F-4784-83B6-236233C94EEF}"/>
              </a:ext>
            </a:extLst>
          </p:cNvPr>
          <p:cNvSpPr>
            <a:spLocks noGrp="1"/>
          </p:cNvSpPr>
          <p:nvPr>
            <p:ph type="dt" sz="half" idx="10"/>
          </p:nvPr>
        </p:nvSpPr>
        <p:spPr/>
        <p:txBody>
          <a:bodyPr/>
          <a:lstStyle/>
          <a:p>
            <a:fld id="{0B861B41-5191-4A16-85AF-711156C7E435}" type="datetimeFigureOut">
              <a:rPr lang="en-US" smtClean="0"/>
              <a:t>11/12/2020</a:t>
            </a:fld>
            <a:endParaRPr lang="en-US"/>
          </a:p>
        </p:txBody>
      </p:sp>
      <p:sp>
        <p:nvSpPr>
          <p:cNvPr id="5" name="Footer Placeholder 4">
            <a:extLst>
              <a:ext uri="{FF2B5EF4-FFF2-40B4-BE49-F238E27FC236}">
                <a16:creationId xmlns:a16="http://schemas.microsoft.com/office/drawing/2014/main" id="{45AC1CB4-343B-4515-9BBE-AA9ECBBA1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366A2-8738-4734-BE95-BE20E43BD722}"/>
              </a:ext>
            </a:extLst>
          </p:cNvPr>
          <p:cNvSpPr>
            <a:spLocks noGrp="1"/>
          </p:cNvSpPr>
          <p:nvPr>
            <p:ph type="sldNum" sz="quarter" idx="12"/>
          </p:nvPr>
        </p:nvSpPr>
        <p:spPr/>
        <p:txBody>
          <a:bodyPr/>
          <a:lstStyle/>
          <a:p>
            <a:fld id="{C0739F6D-B779-43E2-AAF4-56FC0D729E9C}" type="slidenum">
              <a:rPr lang="en-US" smtClean="0"/>
              <a:t>‹#›</a:t>
            </a:fld>
            <a:endParaRPr lang="en-US"/>
          </a:p>
        </p:txBody>
      </p:sp>
    </p:spTree>
    <p:extLst>
      <p:ext uri="{BB962C8B-B14F-4D97-AF65-F5344CB8AC3E}">
        <p14:creationId xmlns:p14="http://schemas.microsoft.com/office/powerpoint/2010/main" val="1175948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5EBF-FAA5-4C1D-A08E-0F1E798027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7135A7-CEF9-461A-8C2F-7D0F6EB2A2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CD48D-DFE1-43A6-83C0-20890F75B37A}"/>
              </a:ext>
            </a:extLst>
          </p:cNvPr>
          <p:cNvSpPr>
            <a:spLocks noGrp="1"/>
          </p:cNvSpPr>
          <p:nvPr>
            <p:ph type="dt" sz="half" idx="10"/>
          </p:nvPr>
        </p:nvSpPr>
        <p:spPr/>
        <p:txBody>
          <a:bodyPr/>
          <a:lstStyle/>
          <a:p>
            <a:fld id="{0B861B41-5191-4A16-85AF-711156C7E435}" type="datetimeFigureOut">
              <a:rPr lang="en-US" smtClean="0"/>
              <a:t>11/12/2020</a:t>
            </a:fld>
            <a:endParaRPr lang="en-US"/>
          </a:p>
        </p:txBody>
      </p:sp>
      <p:sp>
        <p:nvSpPr>
          <p:cNvPr id="5" name="Footer Placeholder 4">
            <a:extLst>
              <a:ext uri="{FF2B5EF4-FFF2-40B4-BE49-F238E27FC236}">
                <a16:creationId xmlns:a16="http://schemas.microsoft.com/office/drawing/2014/main" id="{CCF4A57E-F497-4053-ACEF-372C3A98D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538B1-92BB-44C3-AA59-01D5F74E0312}"/>
              </a:ext>
            </a:extLst>
          </p:cNvPr>
          <p:cNvSpPr>
            <a:spLocks noGrp="1"/>
          </p:cNvSpPr>
          <p:nvPr>
            <p:ph type="sldNum" sz="quarter" idx="12"/>
          </p:nvPr>
        </p:nvSpPr>
        <p:spPr/>
        <p:txBody>
          <a:bodyPr/>
          <a:lstStyle/>
          <a:p>
            <a:fld id="{C0739F6D-B779-43E2-AAF4-56FC0D729E9C}" type="slidenum">
              <a:rPr lang="en-US" smtClean="0"/>
              <a:t>‹#›</a:t>
            </a:fld>
            <a:endParaRPr lang="en-US"/>
          </a:p>
        </p:txBody>
      </p:sp>
    </p:spTree>
    <p:extLst>
      <p:ext uri="{BB962C8B-B14F-4D97-AF65-F5344CB8AC3E}">
        <p14:creationId xmlns:p14="http://schemas.microsoft.com/office/powerpoint/2010/main" val="3174846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393F0D-78C5-4373-8B1A-4549CA9232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F96943-6F64-4713-B72D-DB381C4C37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371E6-D7F9-4DEE-B634-3CEF2ABF4A01}"/>
              </a:ext>
            </a:extLst>
          </p:cNvPr>
          <p:cNvSpPr>
            <a:spLocks noGrp="1"/>
          </p:cNvSpPr>
          <p:nvPr>
            <p:ph type="dt" sz="half" idx="10"/>
          </p:nvPr>
        </p:nvSpPr>
        <p:spPr/>
        <p:txBody>
          <a:bodyPr/>
          <a:lstStyle/>
          <a:p>
            <a:fld id="{0B861B41-5191-4A16-85AF-711156C7E435}" type="datetimeFigureOut">
              <a:rPr lang="en-US" smtClean="0"/>
              <a:t>11/12/2020</a:t>
            </a:fld>
            <a:endParaRPr lang="en-US"/>
          </a:p>
        </p:txBody>
      </p:sp>
      <p:sp>
        <p:nvSpPr>
          <p:cNvPr id="5" name="Footer Placeholder 4">
            <a:extLst>
              <a:ext uri="{FF2B5EF4-FFF2-40B4-BE49-F238E27FC236}">
                <a16:creationId xmlns:a16="http://schemas.microsoft.com/office/drawing/2014/main" id="{3BE86634-2412-40B8-879A-C3A37AF26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CA2C8-B0C0-4954-BE5D-DFCE1452D4FD}"/>
              </a:ext>
            </a:extLst>
          </p:cNvPr>
          <p:cNvSpPr>
            <a:spLocks noGrp="1"/>
          </p:cNvSpPr>
          <p:nvPr>
            <p:ph type="sldNum" sz="quarter" idx="12"/>
          </p:nvPr>
        </p:nvSpPr>
        <p:spPr/>
        <p:txBody>
          <a:bodyPr/>
          <a:lstStyle/>
          <a:p>
            <a:fld id="{C0739F6D-B779-43E2-AAF4-56FC0D729E9C}" type="slidenum">
              <a:rPr lang="en-US" smtClean="0"/>
              <a:t>‹#›</a:t>
            </a:fld>
            <a:endParaRPr lang="en-US"/>
          </a:p>
        </p:txBody>
      </p:sp>
    </p:spTree>
    <p:extLst>
      <p:ext uri="{BB962C8B-B14F-4D97-AF65-F5344CB8AC3E}">
        <p14:creationId xmlns:p14="http://schemas.microsoft.com/office/powerpoint/2010/main" val="2807851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20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181926575"/>
      </p:ext>
    </p:extLst>
  </p:cSld>
  <p:clrMapOvr>
    <a:overrideClrMapping bg1="dk1" tx1="lt1" bg2="dk2" tx2="lt2" accent1="accent1" accent2="accent2" accent3="accent3" accent4="accent4" accent5="accent5" accent6="accent6" hlink="hlink" folHlink="folHlink"/>
  </p:clrMapOvr>
  <p:transition>
    <p:fade/>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216D-9D42-44F0-BDBD-BFFCE746BE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1B68D1-74A9-47A6-8F68-8A832C2F14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7B671-C97D-4ED4-9A4E-2878681F7714}"/>
              </a:ext>
            </a:extLst>
          </p:cNvPr>
          <p:cNvSpPr>
            <a:spLocks noGrp="1"/>
          </p:cNvSpPr>
          <p:nvPr>
            <p:ph type="dt" sz="half" idx="10"/>
          </p:nvPr>
        </p:nvSpPr>
        <p:spPr/>
        <p:txBody>
          <a:bodyPr/>
          <a:lstStyle/>
          <a:p>
            <a:fld id="{0B861B41-5191-4A16-85AF-711156C7E435}" type="datetimeFigureOut">
              <a:rPr lang="en-US" smtClean="0"/>
              <a:t>11/12/2020</a:t>
            </a:fld>
            <a:endParaRPr lang="en-US"/>
          </a:p>
        </p:txBody>
      </p:sp>
      <p:sp>
        <p:nvSpPr>
          <p:cNvPr id="5" name="Footer Placeholder 4">
            <a:extLst>
              <a:ext uri="{FF2B5EF4-FFF2-40B4-BE49-F238E27FC236}">
                <a16:creationId xmlns:a16="http://schemas.microsoft.com/office/drawing/2014/main" id="{4A590CA1-224C-4668-AA2C-A110BAA69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70947-06A0-4FD6-8FE4-CDA620FB6510}"/>
              </a:ext>
            </a:extLst>
          </p:cNvPr>
          <p:cNvSpPr>
            <a:spLocks noGrp="1"/>
          </p:cNvSpPr>
          <p:nvPr>
            <p:ph type="sldNum" sz="quarter" idx="12"/>
          </p:nvPr>
        </p:nvSpPr>
        <p:spPr/>
        <p:txBody>
          <a:bodyPr/>
          <a:lstStyle/>
          <a:p>
            <a:fld id="{C0739F6D-B779-43E2-AAF4-56FC0D729E9C}" type="slidenum">
              <a:rPr lang="en-US" smtClean="0"/>
              <a:t>‹#›</a:t>
            </a:fld>
            <a:endParaRPr lang="en-US"/>
          </a:p>
        </p:txBody>
      </p:sp>
    </p:spTree>
    <p:extLst>
      <p:ext uri="{BB962C8B-B14F-4D97-AF65-F5344CB8AC3E}">
        <p14:creationId xmlns:p14="http://schemas.microsoft.com/office/powerpoint/2010/main" val="73706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1B765-8C0C-403A-9389-CD2B83512E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CC8939-4EEE-4DBA-BF72-623953852E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E46C3F-7D26-402F-9C35-7531822F0D5C}"/>
              </a:ext>
            </a:extLst>
          </p:cNvPr>
          <p:cNvSpPr>
            <a:spLocks noGrp="1"/>
          </p:cNvSpPr>
          <p:nvPr>
            <p:ph type="dt" sz="half" idx="10"/>
          </p:nvPr>
        </p:nvSpPr>
        <p:spPr/>
        <p:txBody>
          <a:bodyPr/>
          <a:lstStyle/>
          <a:p>
            <a:fld id="{0B861B41-5191-4A16-85AF-711156C7E435}" type="datetimeFigureOut">
              <a:rPr lang="en-US" smtClean="0"/>
              <a:t>11/12/2020</a:t>
            </a:fld>
            <a:endParaRPr lang="en-US"/>
          </a:p>
        </p:txBody>
      </p:sp>
      <p:sp>
        <p:nvSpPr>
          <p:cNvPr id="5" name="Footer Placeholder 4">
            <a:extLst>
              <a:ext uri="{FF2B5EF4-FFF2-40B4-BE49-F238E27FC236}">
                <a16:creationId xmlns:a16="http://schemas.microsoft.com/office/drawing/2014/main" id="{D61F8866-8A0E-4020-A321-D639593C02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6B939-F15B-44BC-861E-5509C7B496F5}"/>
              </a:ext>
            </a:extLst>
          </p:cNvPr>
          <p:cNvSpPr>
            <a:spLocks noGrp="1"/>
          </p:cNvSpPr>
          <p:nvPr>
            <p:ph type="sldNum" sz="quarter" idx="12"/>
          </p:nvPr>
        </p:nvSpPr>
        <p:spPr/>
        <p:txBody>
          <a:bodyPr/>
          <a:lstStyle/>
          <a:p>
            <a:fld id="{C0739F6D-B779-43E2-AAF4-56FC0D729E9C}" type="slidenum">
              <a:rPr lang="en-US" smtClean="0"/>
              <a:t>‹#›</a:t>
            </a:fld>
            <a:endParaRPr lang="en-US"/>
          </a:p>
        </p:txBody>
      </p:sp>
    </p:spTree>
    <p:extLst>
      <p:ext uri="{BB962C8B-B14F-4D97-AF65-F5344CB8AC3E}">
        <p14:creationId xmlns:p14="http://schemas.microsoft.com/office/powerpoint/2010/main" val="230513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34EE-8F18-4F5D-9097-AF00A54251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7843D-EF65-458C-BDCD-C3FD699D34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41F359-91CB-4D23-BB48-2FCBB29977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81F78A-10B1-4482-BF67-2C76A7FC892D}"/>
              </a:ext>
            </a:extLst>
          </p:cNvPr>
          <p:cNvSpPr>
            <a:spLocks noGrp="1"/>
          </p:cNvSpPr>
          <p:nvPr>
            <p:ph type="dt" sz="half" idx="10"/>
          </p:nvPr>
        </p:nvSpPr>
        <p:spPr/>
        <p:txBody>
          <a:bodyPr/>
          <a:lstStyle/>
          <a:p>
            <a:fld id="{0B861B41-5191-4A16-85AF-711156C7E435}" type="datetimeFigureOut">
              <a:rPr lang="en-US" smtClean="0"/>
              <a:t>11/12/2020</a:t>
            </a:fld>
            <a:endParaRPr lang="en-US"/>
          </a:p>
        </p:txBody>
      </p:sp>
      <p:sp>
        <p:nvSpPr>
          <p:cNvPr id="6" name="Footer Placeholder 5">
            <a:extLst>
              <a:ext uri="{FF2B5EF4-FFF2-40B4-BE49-F238E27FC236}">
                <a16:creationId xmlns:a16="http://schemas.microsoft.com/office/drawing/2014/main" id="{D47370F4-698B-49B9-85F4-692A56127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C1CBE-1349-4F14-A5C5-797A3DFCAF12}"/>
              </a:ext>
            </a:extLst>
          </p:cNvPr>
          <p:cNvSpPr>
            <a:spLocks noGrp="1"/>
          </p:cNvSpPr>
          <p:nvPr>
            <p:ph type="sldNum" sz="quarter" idx="12"/>
          </p:nvPr>
        </p:nvSpPr>
        <p:spPr/>
        <p:txBody>
          <a:bodyPr/>
          <a:lstStyle/>
          <a:p>
            <a:fld id="{C0739F6D-B779-43E2-AAF4-56FC0D729E9C}" type="slidenum">
              <a:rPr lang="en-US" smtClean="0"/>
              <a:t>‹#›</a:t>
            </a:fld>
            <a:endParaRPr lang="en-US"/>
          </a:p>
        </p:txBody>
      </p:sp>
    </p:spTree>
    <p:extLst>
      <p:ext uri="{BB962C8B-B14F-4D97-AF65-F5344CB8AC3E}">
        <p14:creationId xmlns:p14="http://schemas.microsoft.com/office/powerpoint/2010/main" val="2237907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CCBA-5B9E-4AA3-BA9C-7460C00675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1689A2-810E-4CB4-8307-B51FFB179C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2989F2-979D-4769-99CC-06C2C0261C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E3EE22-C555-4E6B-93A0-D1762EA4C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BFDAD2-15AF-40DF-8448-442D3C977B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814B71-8649-4BF3-AD01-B6BEF23ABB97}"/>
              </a:ext>
            </a:extLst>
          </p:cNvPr>
          <p:cNvSpPr>
            <a:spLocks noGrp="1"/>
          </p:cNvSpPr>
          <p:nvPr>
            <p:ph type="dt" sz="half" idx="10"/>
          </p:nvPr>
        </p:nvSpPr>
        <p:spPr/>
        <p:txBody>
          <a:bodyPr/>
          <a:lstStyle/>
          <a:p>
            <a:fld id="{0B861B41-5191-4A16-85AF-711156C7E435}" type="datetimeFigureOut">
              <a:rPr lang="en-US" smtClean="0"/>
              <a:t>11/12/2020</a:t>
            </a:fld>
            <a:endParaRPr lang="en-US"/>
          </a:p>
        </p:txBody>
      </p:sp>
      <p:sp>
        <p:nvSpPr>
          <p:cNvPr id="8" name="Footer Placeholder 7">
            <a:extLst>
              <a:ext uri="{FF2B5EF4-FFF2-40B4-BE49-F238E27FC236}">
                <a16:creationId xmlns:a16="http://schemas.microsoft.com/office/drawing/2014/main" id="{2957587B-BF1B-49BB-9A0B-5A3BF4E1EE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4E2EB5-0080-4CBD-AE49-BBDC007DDE06}"/>
              </a:ext>
            </a:extLst>
          </p:cNvPr>
          <p:cNvSpPr>
            <a:spLocks noGrp="1"/>
          </p:cNvSpPr>
          <p:nvPr>
            <p:ph type="sldNum" sz="quarter" idx="12"/>
          </p:nvPr>
        </p:nvSpPr>
        <p:spPr/>
        <p:txBody>
          <a:bodyPr/>
          <a:lstStyle/>
          <a:p>
            <a:fld id="{C0739F6D-B779-43E2-AAF4-56FC0D729E9C}" type="slidenum">
              <a:rPr lang="en-US" smtClean="0"/>
              <a:t>‹#›</a:t>
            </a:fld>
            <a:endParaRPr lang="en-US"/>
          </a:p>
        </p:txBody>
      </p:sp>
    </p:spTree>
    <p:extLst>
      <p:ext uri="{BB962C8B-B14F-4D97-AF65-F5344CB8AC3E}">
        <p14:creationId xmlns:p14="http://schemas.microsoft.com/office/powerpoint/2010/main" val="261051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DB8D-61EE-4657-9CED-1D4A907617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6317D8-1544-486A-BA1F-7EEC35321F9B}"/>
              </a:ext>
            </a:extLst>
          </p:cNvPr>
          <p:cNvSpPr>
            <a:spLocks noGrp="1"/>
          </p:cNvSpPr>
          <p:nvPr>
            <p:ph type="dt" sz="half" idx="10"/>
          </p:nvPr>
        </p:nvSpPr>
        <p:spPr/>
        <p:txBody>
          <a:bodyPr/>
          <a:lstStyle/>
          <a:p>
            <a:fld id="{0B861B41-5191-4A16-85AF-711156C7E435}" type="datetimeFigureOut">
              <a:rPr lang="en-US" smtClean="0"/>
              <a:t>11/12/2020</a:t>
            </a:fld>
            <a:endParaRPr lang="en-US"/>
          </a:p>
        </p:txBody>
      </p:sp>
      <p:sp>
        <p:nvSpPr>
          <p:cNvPr id="4" name="Footer Placeholder 3">
            <a:extLst>
              <a:ext uri="{FF2B5EF4-FFF2-40B4-BE49-F238E27FC236}">
                <a16:creationId xmlns:a16="http://schemas.microsoft.com/office/drawing/2014/main" id="{26E4ADDC-379A-479C-AE82-3E58B2335A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1C93DF-7FBC-4623-BCAC-5ED9A7E59BE5}"/>
              </a:ext>
            </a:extLst>
          </p:cNvPr>
          <p:cNvSpPr>
            <a:spLocks noGrp="1"/>
          </p:cNvSpPr>
          <p:nvPr>
            <p:ph type="sldNum" sz="quarter" idx="12"/>
          </p:nvPr>
        </p:nvSpPr>
        <p:spPr/>
        <p:txBody>
          <a:bodyPr/>
          <a:lstStyle/>
          <a:p>
            <a:fld id="{C0739F6D-B779-43E2-AAF4-56FC0D729E9C}" type="slidenum">
              <a:rPr lang="en-US" smtClean="0"/>
              <a:t>‹#›</a:t>
            </a:fld>
            <a:endParaRPr lang="en-US"/>
          </a:p>
        </p:txBody>
      </p:sp>
    </p:spTree>
    <p:extLst>
      <p:ext uri="{BB962C8B-B14F-4D97-AF65-F5344CB8AC3E}">
        <p14:creationId xmlns:p14="http://schemas.microsoft.com/office/powerpoint/2010/main" val="1766173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AD999A-BCDF-4005-B1FC-CA23AA27BDAF}"/>
              </a:ext>
            </a:extLst>
          </p:cNvPr>
          <p:cNvSpPr>
            <a:spLocks noGrp="1"/>
          </p:cNvSpPr>
          <p:nvPr>
            <p:ph type="dt" sz="half" idx="10"/>
          </p:nvPr>
        </p:nvSpPr>
        <p:spPr/>
        <p:txBody>
          <a:bodyPr/>
          <a:lstStyle/>
          <a:p>
            <a:fld id="{0B861B41-5191-4A16-85AF-711156C7E435}" type="datetimeFigureOut">
              <a:rPr lang="en-US" smtClean="0"/>
              <a:t>11/12/2020</a:t>
            </a:fld>
            <a:endParaRPr lang="en-US"/>
          </a:p>
        </p:txBody>
      </p:sp>
      <p:sp>
        <p:nvSpPr>
          <p:cNvPr id="3" name="Footer Placeholder 2">
            <a:extLst>
              <a:ext uri="{FF2B5EF4-FFF2-40B4-BE49-F238E27FC236}">
                <a16:creationId xmlns:a16="http://schemas.microsoft.com/office/drawing/2014/main" id="{5C609C7D-7462-4CEA-BABF-1EB696EB62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9C5F0C-751A-4C73-9069-CE3B53A552D3}"/>
              </a:ext>
            </a:extLst>
          </p:cNvPr>
          <p:cNvSpPr>
            <a:spLocks noGrp="1"/>
          </p:cNvSpPr>
          <p:nvPr>
            <p:ph type="sldNum" sz="quarter" idx="12"/>
          </p:nvPr>
        </p:nvSpPr>
        <p:spPr/>
        <p:txBody>
          <a:bodyPr/>
          <a:lstStyle/>
          <a:p>
            <a:fld id="{C0739F6D-B779-43E2-AAF4-56FC0D729E9C}" type="slidenum">
              <a:rPr lang="en-US" smtClean="0"/>
              <a:t>‹#›</a:t>
            </a:fld>
            <a:endParaRPr lang="en-US"/>
          </a:p>
        </p:txBody>
      </p:sp>
    </p:spTree>
    <p:extLst>
      <p:ext uri="{BB962C8B-B14F-4D97-AF65-F5344CB8AC3E}">
        <p14:creationId xmlns:p14="http://schemas.microsoft.com/office/powerpoint/2010/main" val="15049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CE5C-8151-4B83-8C9D-BADE46274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8E855A-1970-49CE-B805-513D602079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5328A3-59B1-41B3-92DD-55C720172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2A264-F955-4B98-878F-8B2D5E387D8C}"/>
              </a:ext>
            </a:extLst>
          </p:cNvPr>
          <p:cNvSpPr>
            <a:spLocks noGrp="1"/>
          </p:cNvSpPr>
          <p:nvPr>
            <p:ph type="dt" sz="half" idx="10"/>
          </p:nvPr>
        </p:nvSpPr>
        <p:spPr/>
        <p:txBody>
          <a:bodyPr/>
          <a:lstStyle/>
          <a:p>
            <a:fld id="{0B861B41-5191-4A16-85AF-711156C7E435}" type="datetimeFigureOut">
              <a:rPr lang="en-US" smtClean="0"/>
              <a:t>11/12/2020</a:t>
            </a:fld>
            <a:endParaRPr lang="en-US"/>
          </a:p>
        </p:txBody>
      </p:sp>
      <p:sp>
        <p:nvSpPr>
          <p:cNvPr id="6" name="Footer Placeholder 5">
            <a:extLst>
              <a:ext uri="{FF2B5EF4-FFF2-40B4-BE49-F238E27FC236}">
                <a16:creationId xmlns:a16="http://schemas.microsoft.com/office/drawing/2014/main" id="{24482678-4BAE-4FD2-85FB-A72296CA0A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09FAA0-FC80-44F8-9EE5-C1BB33D79916}"/>
              </a:ext>
            </a:extLst>
          </p:cNvPr>
          <p:cNvSpPr>
            <a:spLocks noGrp="1"/>
          </p:cNvSpPr>
          <p:nvPr>
            <p:ph type="sldNum" sz="quarter" idx="12"/>
          </p:nvPr>
        </p:nvSpPr>
        <p:spPr/>
        <p:txBody>
          <a:bodyPr/>
          <a:lstStyle/>
          <a:p>
            <a:fld id="{C0739F6D-B779-43E2-AAF4-56FC0D729E9C}" type="slidenum">
              <a:rPr lang="en-US" smtClean="0"/>
              <a:t>‹#›</a:t>
            </a:fld>
            <a:endParaRPr lang="en-US"/>
          </a:p>
        </p:txBody>
      </p:sp>
    </p:spTree>
    <p:extLst>
      <p:ext uri="{BB962C8B-B14F-4D97-AF65-F5344CB8AC3E}">
        <p14:creationId xmlns:p14="http://schemas.microsoft.com/office/powerpoint/2010/main" val="3201805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3A7D8-AA9F-47DC-B4F6-07A9638BA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24E4EA-CB9E-4CF3-8B03-3F627E4D8D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2D1464-5401-4132-A50D-C2046FD76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03C4F3-29F2-4555-A544-F2207D811916}"/>
              </a:ext>
            </a:extLst>
          </p:cNvPr>
          <p:cNvSpPr>
            <a:spLocks noGrp="1"/>
          </p:cNvSpPr>
          <p:nvPr>
            <p:ph type="dt" sz="half" idx="10"/>
          </p:nvPr>
        </p:nvSpPr>
        <p:spPr/>
        <p:txBody>
          <a:bodyPr/>
          <a:lstStyle/>
          <a:p>
            <a:fld id="{0B861B41-5191-4A16-85AF-711156C7E435}" type="datetimeFigureOut">
              <a:rPr lang="en-US" smtClean="0"/>
              <a:t>11/12/2020</a:t>
            </a:fld>
            <a:endParaRPr lang="en-US"/>
          </a:p>
        </p:txBody>
      </p:sp>
      <p:sp>
        <p:nvSpPr>
          <p:cNvPr id="6" name="Footer Placeholder 5">
            <a:extLst>
              <a:ext uri="{FF2B5EF4-FFF2-40B4-BE49-F238E27FC236}">
                <a16:creationId xmlns:a16="http://schemas.microsoft.com/office/drawing/2014/main" id="{15EF3899-820E-4D2E-A174-F981470B7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6F193D-FED5-4B6E-9FC6-ABB64CD2A8A0}"/>
              </a:ext>
            </a:extLst>
          </p:cNvPr>
          <p:cNvSpPr>
            <a:spLocks noGrp="1"/>
          </p:cNvSpPr>
          <p:nvPr>
            <p:ph type="sldNum" sz="quarter" idx="12"/>
          </p:nvPr>
        </p:nvSpPr>
        <p:spPr/>
        <p:txBody>
          <a:bodyPr/>
          <a:lstStyle/>
          <a:p>
            <a:fld id="{C0739F6D-B779-43E2-AAF4-56FC0D729E9C}" type="slidenum">
              <a:rPr lang="en-US" smtClean="0"/>
              <a:t>‹#›</a:t>
            </a:fld>
            <a:endParaRPr lang="en-US"/>
          </a:p>
        </p:txBody>
      </p:sp>
    </p:spTree>
    <p:extLst>
      <p:ext uri="{BB962C8B-B14F-4D97-AF65-F5344CB8AC3E}">
        <p14:creationId xmlns:p14="http://schemas.microsoft.com/office/powerpoint/2010/main" val="3006196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66E4D1-C632-4D04-B9A2-4B5604801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95DC99-7C83-4372-9369-14A4D02D9A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D2D4D-A1CF-4038-8B03-13190D0A74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61B41-5191-4A16-85AF-711156C7E435}" type="datetimeFigureOut">
              <a:rPr lang="en-US" smtClean="0"/>
              <a:t>11/12/2020</a:t>
            </a:fld>
            <a:endParaRPr lang="en-US"/>
          </a:p>
        </p:txBody>
      </p:sp>
      <p:sp>
        <p:nvSpPr>
          <p:cNvPr id="5" name="Footer Placeholder 4">
            <a:extLst>
              <a:ext uri="{FF2B5EF4-FFF2-40B4-BE49-F238E27FC236}">
                <a16:creationId xmlns:a16="http://schemas.microsoft.com/office/drawing/2014/main" id="{D4CF6C32-B388-4F50-B5A8-7AED7B6F7D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3027F9-0E75-4397-96CD-4E75F1C739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39F6D-B779-43E2-AAF4-56FC0D729E9C}" type="slidenum">
              <a:rPr lang="en-US" smtClean="0"/>
              <a:t>‹#›</a:t>
            </a:fld>
            <a:endParaRPr lang="en-US"/>
          </a:p>
        </p:txBody>
      </p:sp>
    </p:spTree>
    <p:extLst>
      <p:ext uri="{BB962C8B-B14F-4D97-AF65-F5344CB8AC3E}">
        <p14:creationId xmlns:p14="http://schemas.microsoft.com/office/powerpoint/2010/main" val="3526060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1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A25138A-944E-4224-885D-2967D99708E4}"/>
              </a:ext>
            </a:extLst>
          </p:cNvPr>
          <p:cNvSpPr>
            <a:spLocks noGrp="1"/>
          </p:cNvSpPr>
          <p:nvPr>
            <p:ph type="ftr" sz="quarter" idx="12"/>
          </p:nvPr>
        </p:nvSpPr>
        <p:spPr/>
        <p:txBody>
          <a:bodyPr/>
          <a:lstStyle/>
          <a:p>
            <a:endParaRPr lang="en-AU" dirty="0"/>
          </a:p>
        </p:txBody>
      </p:sp>
      <p:sp>
        <p:nvSpPr>
          <p:cNvPr id="6" name="Date Placeholder 5">
            <a:extLst>
              <a:ext uri="{FF2B5EF4-FFF2-40B4-BE49-F238E27FC236}">
                <a16:creationId xmlns:a16="http://schemas.microsoft.com/office/drawing/2014/main" id="{1FD00257-B5AC-43F5-852E-AD446A41D1A9}"/>
              </a:ext>
            </a:extLst>
          </p:cNvPr>
          <p:cNvSpPr>
            <a:spLocks noGrp="1"/>
          </p:cNvSpPr>
          <p:nvPr>
            <p:ph type="dt" sz="half" idx="13"/>
          </p:nvPr>
        </p:nvSpPr>
        <p:spPr/>
        <p:txBody>
          <a:bodyPr/>
          <a:lstStyle/>
          <a:p>
            <a:r>
              <a:rPr lang="en-AU"/>
              <a:t>19 February 2019</a:t>
            </a:r>
            <a:endParaRPr lang="en-AU" dirty="0"/>
          </a:p>
        </p:txBody>
      </p:sp>
      <p:sp>
        <p:nvSpPr>
          <p:cNvPr id="7" name="Text Placeholder 6">
            <a:extLst>
              <a:ext uri="{FF2B5EF4-FFF2-40B4-BE49-F238E27FC236}">
                <a16:creationId xmlns:a16="http://schemas.microsoft.com/office/drawing/2014/main" id="{FF86B8A8-07C5-4140-994F-536EED07FBC5}"/>
              </a:ext>
            </a:extLst>
          </p:cNvPr>
          <p:cNvSpPr>
            <a:spLocks noGrp="1"/>
          </p:cNvSpPr>
          <p:nvPr>
            <p:ph type="body" sz="quarter" idx="14"/>
          </p:nvPr>
        </p:nvSpPr>
        <p:spPr/>
        <p:txBody>
          <a:bodyPr>
            <a:normAutofit fontScale="70000" lnSpcReduction="20000"/>
          </a:bodyPr>
          <a:lstStyle/>
          <a:p>
            <a:r>
              <a:rPr lang="en-US" dirty="0"/>
              <a:t>Waleed Hassanien </a:t>
            </a:r>
          </a:p>
        </p:txBody>
      </p:sp>
      <p:sp>
        <p:nvSpPr>
          <p:cNvPr id="9" name="TextBox 8">
            <a:extLst>
              <a:ext uri="{FF2B5EF4-FFF2-40B4-BE49-F238E27FC236}">
                <a16:creationId xmlns:a16="http://schemas.microsoft.com/office/drawing/2014/main" id="{27F32863-08F7-4A1E-BF1A-E3C7228D904D}"/>
              </a:ext>
            </a:extLst>
          </p:cNvPr>
          <p:cNvSpPr txBox="1"/>
          <p:nvPr/>
        </p:nvSpPr>
        <p:spPr>
          <a:xfrm>
            <a:off x="469900" y="1246569"/>
            <a:ext cx="6096000" cy="369332"/>
          </a:xfrm>
          <a:prstGeom prst="rect">
            <a:avLst/>
          </a:prstGeom>
          <a:noFill/>
        </p:spPr>
        <p:txBody>
          <a:bodyPr wrap="square">
            <a:spAutoFit/>
          </a:bodyPr>
          <a:lstStyle/>
          <a:p>
            <a:pPr>
              <a:spcBef>
                <a:spcPts val="600"/>
              </a:spcBef>
              <a:buSzPct val="100000"/>
            </a:pPr>
            <a:r>
              <a:rPr lang="en-AU" sz="1800" u="sng" dirty="0"/>
              <a:t>Our understanding</a:t>
            </a:r>
          </a:p>
        </p:txBody>
      </p:sp>
      <p:sp>
        <p:nvSpPr>
          <p:cNvPr id="10" name="Text Placeholder 1">
            <a:extLst>
              <a:ext uri="{FF2B5EF4-FFF2-40B4-BE49-F238E27FC236}">
                <a16:creationId xmlns:a16="http://schemas.microsoft.com/office/drawing/2014/main" id="{A7622A39-8B99-4C8B-B3A3-9D7A13F9D623}"/>
              </a:ext>
            </a:extLst>
          </p:cNvPr>
          <p:cNvSpPr txBox="1">
            <a:spLocks/>
          </p:cNvSpPr>
          <p:nvPr/>
        </p:nvSpPr>
        <p:spPr>
          <a:xfrm>
            <a:off x="469900" y="1776832"/>
            <a:ext cx="5544185" cy="37903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altLang="en-AU" sz="1800"/>
              <a:t>A fully Digitalized Solution for financial logs &amp; Accounting Cloud based solution has may benefits. For starters, a digital accounting solution would provide speed to the businesses financial logging and analysis. Secondly the programs accessibility can be configured on a role bases for more efficiency and seamless use. The digital system will be less prone to human Error and inaccuracies, can configure validation fields and eliminate redundancies in financial logs.  The digital system can be Elastic; </a:t>
            </a:r>
            <a:r>
              <a:rPr lang="en-US" altLang="en-AU" sz="1800"/>
              <a:t>provides variable service levels based on changing needs.  The system can also be cost effective, on a pay as you go bases so you will only pay for you use and not spend without using the program. </a:t>
            </a:r>
            <a:endParaRPr lang="en-IN" altLang="en-AU" sz="1800"/>
          </a:p>
          <a:p>
            <a:endParaRPr lang="en-IN" altLang="en-AU" dirty="0">
              <a:ln/>
              <a:solidFill>
                <a:schemeClr val="accent1"/>
              </a:solidFill>
              <a:effectLst>
                <a:outerShdw blurRad="38100" dist="25400" dir="5400000" algn="ctr" rotWithShape="0">
                  <a:srgbClr val="6E747A">
                    <a:alpha val="43000"/>
                  </a:srgbClr>
                </a:outerShdw>
              </a:effectLst>
            </a:endParaRPr>
          </a:p>
        </p:txBody>
      </p:sp>
      <p:sp>
        <p:nvSpPr>
          <p:cNvPr id="12" name="TextBox 11">
            <a:extLst>
              <a:ext uri="{FF2B5EF4-FFF2-40B4-BE49-F238E27FC236}">
                <a16:creationId xmlns:a16="http://schemas.microsoft.com/office/drawing/2014/main" id="{2F061524-1246-4CBC-A610-40C1B54EA2CF}"/>
              </a:ext>
            </a:extLst>
          </p:cNvPr>
          <p:cNvSpPr txBox="1"/>
          <p:nvPr/>
        </p:nvSpPr>
        <p:spPr>
          <a:xfrm>
            <a:off x="7262191" y="1246569"/>
            <a:ext cx="6096000" cy="369332"/>
          </a:xfrm>
          <a:prstGeom prst="rect">
            <a:avLst/>
          </a:prstGeom>
          <a:noFill/>
        </p:spPr>
        <p:txBody>
          <a:bodyPr wrap="square">
            <a:spAutoFit/>
          </a:bodyPr>
          <a:lstStyle/>
          <a:p>
            <a:pPr>
              <a:spcBef>
                <a:spcPts val="600"/>
              </a:spcBef>
              <a:buSzPct val="100000"/>
            </a:pPr>
            <a:r>
              <a:rPr lang="en-AU" sz="1800" u="sng" dirty="0"/>
              <a:t>Risks, issues and dependencies</a:t>
            </a:r>
          </a:p>
        </p:txBody>
      </p:sp>
      <p:sp>
        <p:nvSpPr>
          <p:cNvPr id="14" name="TextBox 13">
            <a:extLst>
              <a:ext uri="{FF2B5EF4-FFF2-40B4-BE49-F238E27FC236}">
                <a16:creationId xmlns:a16="http://schemas.microsoft.com/office/drawing/2014/main" id="{06DBDB52-594A-4645-96B5-4BD791A31DAE}"/>
              </a:ext>
            </a:extLst>
          </p:cNvPr>
          <p:cNvSpPr txBox="1"/>
          <p:nvPr/>
        </p:nvSpPr>
        <p:spPr>
          <a:xfrm>
            <a:off x="7262191" y="1675039"/>
            <a:ext cx="4521393" cy="3096360"/>
          </a:xfrm>
          <a:prstGeom prst="rect">
            <a:avLst/>
          </a:prstGeom>
          <a:noFill/>
        </p:spPr>
        <p:txBody>
          <a:bodyPr wrap="square">
            <a:spAutoFit/>
          </a:bodyPr>
          <a:lstStyle/>
          <a:p>
            <a:pPr marL="0" indent="0">
              <a:buNone/>
            </a:pPr>
            <a:r>
              <a:rPr lang="en-IN" altLang="en-AU" sz="1800" dirty="0"/>
              <a:t>There are many Risks &amp; Issues associated with Cloud Based Solutions:</a:t>
            </a:r>
          </a:p>
          <a:p>
            <a:pPr>
              <a:lnSpc>
                <a:spcPct val="150000"/>
              </a:lnSpc>
              <a:buFont typeface="Arial" panose="020B0604020202020204" pitchFamily="34" charset="0"/>
              <a:buAutoNum type="arabicPeriod"/>
            </a:pPr>
            <a:r>
              <a:rPr lang="en-IN" altLang="en-AU" sz="1800" dirty="0"/>
              <a:t>Authentication: Unauthorized access to customer and business data</a:t>
            </a:r>
          </a:p>
          <a:p>
            <a:pPr>
              <a:lnSpc>
                <a:spcPct val="150000"/>
              </a:lnSpc>
              <a:buFont typeface="Arial" panose="020B0604020202020204" pitchFamily="34" charset="0"/>
              <a:buAutoNum type="arabicPeriod"/>
            </a:pPr>
            <a:r>
              <a:rPr lang="en-IN" altLang="en-AU" sz="1800" dirty="0"/>
              <a:t>Availability risks</a:t>
            </a:r>
          </a:p>
          <a:p>
            <a:pPr marL="228600" indent="-228600" algn="l">
              <a:lnSpc>
                <a:spcPct val="150000"/>
              </a:lnSpc>
              <a:buAutoNum type="arabicPeriod"/>
            </a:pPr>
            <a:r>
              <a:rPr lang="en-IN" altLang="en-AU" sz="1800" dirty="0"/>
              <a:t>Security risks at the vendor</a:t>
            </a:r>
          </a:p>
          <a:p>
            <a:pPr>
              <a:lnSpc>
                <a:spcPct val="150000"/>
              </a:lnSpc>
              <a:buFont typeface="Arial" panose="020B0604020202020204" pitchFamily="34" charset="0"/>
              <a:buAutoNum type="arabicPeriod"/>
            </a:pPr>
            <a:r>
              <a:rPr lang="en-IN" altLang="en-AU" sz="1800" dirty="0"/>
              <a:t>Compliance and Risks related to lack of control</a:t>
            </a:r>
          </a:p>
        </p:txBody>
      </p:sp>
    </p:spTree>
    <p:extLst>
      <p:ext uri="{BB962C8B-B14F-4D97-AF65-F5344CB8AC3E}">
        <p14:creationId xmlns:p14="http://schemas.microsoft.com/office/powerpoint/2010/main" val="17128192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A25138A-944E-4224-885D-2967D99708E4}"/>
              </a:ext>
            </a:extLst>
          </p:cNvPr>
          <p:cNvSpPr>
            <a:spLocks noGrp="1"/>
          </p:cNvSpPr>
          <p:nvPr>
            <p:ph type="ftr" sz="quarter" idx="12"/>
          </p:nvPr>
        </p:nvSpPr>
        <p:spPr/>
        <p:txBody>
          <a:bodyPr/>
          <a:lstStyle/>
          <a:p>
            <a:endParaRPr lang="en-AU" dirty="0"/>
          </a:p>
        </p:txBody>
      </p:sp>
      <p:sp>
        <p:nvSpPr>
          <p:cNvPr id="6" name="Date Placeholder 5">
            <a:extLst>
              <a:ext uri="{FF2B5EF4-FFF2-40B4-BE49-F238E27FC236}">
                <a16:creationId xmlns:a16="http://schemas.microsoft.com/office/drawing/2014/main" id="{1FD00257-B5AC-43F5-852E-AD446A41D1A9}"/>
              </a:ext>
            </a:extLst>
          </p:cNvPr>
          <p:cNvSpPr>
            <a:spLocks noGrp="1"/>
          </p:cNvSpPr>
          <p:nvPr>
            <p:ph type="dt" sz="half" idx="13"/>
          </p:nvPr>
        </p:nvSpPr>
        <p:spPr/>
        <p:txBody>
          <a:bodyPr/>
          <a:lstStyle/>
          <a:p>
            <a:r>
              <a:rPr lang="en-AU"/>
              <a:t>19 February 2019</a:t>
            </a:r>
            <a:endParaRPr lang="en-AU" dirty="0"/>
          </a:p>
        </p:txBody>
      </p:sp>
      <p:sp>
        <p:nvSpPr>
          <p:cNvPr id="7" name="Text Placeholder 6">
            <a:extLst>
              <a:ext uri="{FF2B5EF4-FFF2-40B4-BE49-F238E27FC236}">
                <a16:creationId xmlns:a16="http://schemas.microsoft.com/office/drawing/2014/main" id="{FF86B8A8-07C5-4140-994F-536EED07FBC5}"/>
              </a:ext>
            </a:extLst>
          </p:cNvPr>
          <p:cNvSpPr>
            <a:spLocks noGrp="1"/>
          </p:cNvSpPr>
          <p:nvPr>
            <p:ph type="body" sz="quarter" idx="14"/>
          </p:nvPr>
        </p:nvSpPr>
        <p:spPr/>
        <p:txBody>
          <a:bodyPr>
            <a:normAutofit fontScale="70000" lnSpcReduction="20000"/>
          </a:bodyPr>
          <a:lstStyle/>
          <a:p>
            <a:r>
              <a:rPr lang="en-US" dirty="0"/>
              <a:t>Waleed Hassanien </a:t>
            </a:r>
          </a:p>
        </p:txBody>
      </p:sp>
      <p:sp>
        <p:nvSpPr>
          <p:cNvPr id="9" name="TextBox 8">
            <a:extLst>
              <a:ext uri="{FF2B5EF4-FFF2-40B4-BE49-F238E27FC236}">
                <a16:creationId xmlns:a16="http://schemas.microsoft.com/office/drawing/2014/main" id="{27F32863-08F7-4A1E-BF1A-E3C7228D904D}"/>
              </a:ext>
            </a:extLst>
          </p:cNvPr>
          <p:cNvSpPr txBox="1"/>
          <p:nvPr/>
        </p:nvSpPr>
        <p:spPr>
          <a:xfrm>
            <a:off x="469900" y="1246569"/>
            <a:ext cx="6096000" cy="369332"/>
          </a:xfrm>
          <a:prstGeom prst="rect">
            <a:avLst/>
          </a:prstGeom>
          <a:noFill/>
        </p:spPr>
        <p:txBody>
          <a:bodyPr wrap="square">
            <a:spAutoFit/>
          </a:bodyPr>
          <a:lstStyle/>
          <a:p>
            <a:pPr>
              <a:spcBef>
                <a:spcPts val="600"/>
              </a:spcBef>
              <a:buSzPct val="100000"/>
            </a:pPr>
            <a:r>
              <a:rPr lang="en-AU" u="sng" dirty="0"/>
              <a:t>Project timeline</a:t>
            </a:r>
          </a:p>
        </p:txBody>
      </p:sp>
      <p:sp>
        <p:nvSpPr>
          <p:cNvPr id="12" name="TextBox 11">
            <a:extLst>
              <a:ext uri="{FF2B5EF4-FFF2-40B4-BE49-F238E27FC236}">
                <a16:creationId xmlns:a16="http://schemas.microsoft.com/office/drawing/2014/main" id="{2F061524-1246-4CBC-A610-40C1B54EA2CF}"/>
              </a:ext>
            </a:extLst>
          </p:cNvPr>
          <p:cNvSpPr txBox="1"/>
          <p:nvPr/>
        </p:nvSpPr>
        <p:spPr>
          <a:xfrm>
            <a:off x="7315199" y="1246569"/>
            <a:ext cx="6096000" cy="369332"/>
          </a:xfrm>
          <a:prstGeom prst="rect">
            <a:avLst/>
          </a:prstGeom>
          <a:noFill/>
        </p:spPr>
        <p:txBody>
          <a:bodyPr wrap="square">
            <a:spAutoFit/>
          </a:bodyPr>
          <a:lstStyle/>
          <a:p>
            <a:pPr>
              <a:spcBef>
                <a:spcPts val="600"/>
              </a:spcBef>
              <a:buSzPct val="100000"/>
            </a:pPr>
            <a:r>
              <a:rPr lang="en-AU" u="sng" dirty="0"/>
              <a:t>Resource: Skilled Professional Estimation Fees</a:t>
            </a:r>
            <a:endParaRPr lang="en-AU" sz="1800" u="sng" dirty="0"/>
          </a:p>
        </p:txBody>
      </p:sp>
      <p:sp>
        <p:nvSpPr>
          <p:cNvPr id="11" name="Rectangle 10">
            <a:extLst>
              <a:ext uri="{FF2B5EF4-FFF2-40B4-BE49-F238E27FC236}">
                <a16:creationId xmlns:a16="http://schemas.microsoft.com/office/drawing/2014/main" id="{9B42BEDA-3B55-41A6-859D-F1CA9A702BD0}"/>
              </a:ext>
            </a:extLst>
          </p:cNvPr>
          <p:cNvSpPr/>
          <p:nvPr>
            <p:custDataLst>
              <p:tags r:id="rId1"/>
            </p:custDataLst>
          </p:nvPr>
        </p:nvSpPr>
        <p:spPr>
          <a:xfrm>
            <a:off x="466721" y="2633344"/>
            <a:ext cx="5298882" cy="83976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3" name="Rectangle 12">
            <a:extLst>
              <a:ext uri="{FF2B5EF4-FFF2-40B4-BE49-F238E27FC236}">
                <a16:creationId xmlns:a16="http://schemas.microsoft.com/office/drawing/2014/main" id="{098A5165-09D4-44E3-BEB5-94690AEFF371}"/>
              </a:ext>
            </a:extLst>
          </p:cNvPr>
          <p:cNvSpPr/>
          <p:nvPr>
            <p:custDataLst>
              <p:tags r:id="rId2"/>
            </p:custDataLst>
          </p:nvPr>
        </p:nvSpPr>
        <p:spPr>
          <a:xfrm>
            <a:off x="460866" y="3546648"/>
            <a:ext cx="5299200" cy="340157"/>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5" name="Table 14">
            <a:extLst>
              <a:ext uri="{FF2B5EF4-FFF2-40B4-BE49-F238E27FC236}">
                <a16:creationId xmlns:a16="http://schemas.microsoft.com/office/drawing/2014/main" id="{AA355F41-D41D-4BDC-B531-022256F713F4}"/>
              </a:ext>
            </a:extLst>
          </p:cNvPr>
          <p:cNvGraphicFramePr>
            <a:graphicFrameLocks noGrp="1"/>
          </p:cNvGraphicFramePr>
          <p:nvPr>
            <p:custDataLst>
              <p:tags r:id="rId3"/>
            </p:custDataLst>
            <p:extLst>
              <p:ext uri="{D42A27DB-BD31-4B8C-83A1-F6EECF244321}">
                <p14:modId xmlns:p14="http://schemas.microsoft.com/office/powerpoint/2010/main" val="3016067842"/>
              </p:ext>
            </p:extLst>
          </p:nvPr>
        </p:nvGraphicFramePr>
        <p:xfrm>
          <a:off x="1614453" y="2345337"/>
          <a:ext cx="4046800" cy="253318"/>
        </p:xfrm>
        <a:graphic>
          <a:graphicData uri="http://schemas.openxmlformats.org/drawingml/2006/table">
            <a:tbl>
              <a:tblPr firstRow="1" bandRow="1">
                <a:tableStyleId>{5C22544A-7EE6-4342-B048-85BDC9FD1C3A}</a:tableStyleId>
              </a:tblPr>
              <a:tblGrid>
                <a:gridCol w="404680">
                  <a:extLst>
                    <a:ext uri="{9D8B030D-6E8A-4147-A177-3AD203B41FA5}">
                      <a16:colId xmlns:a16="http://schemas.microsoft.com/office/drawing/2014/main" val="20000"/>
                    </a:ext>
                  </a:extLst>
                </a:gridCol>
                <a:gridCol w="404680">
                  <a:extLst>
                    <a:ext uri="{9D8B030D-6E8A-4147-A177-3AD203B41FA5}">
                      <a16:colId xmlns:a16="http://schemas.microsoft.com/office/drawing/2014/main" val="20001"/>
                    </a:ext>
                  </a:extLst>
                </a:gridCol>
                <a:gridCol w="404680">
                  <a:extLst>
                    <a:ext uri="{9D8B030D-6E8A-4147-A177-3AD203B41FA5}">
                      <a16:colId xmlns:a16="http://schemas.microsoft.com/office/drawing/2014/main" val="20002"/>
                    </a:ext>
                  </a:extLst>
                </a:gridCol>
                <a:gridCol w="404680">
                  <a:extLst>
                    <a:ext uri="{9D8B030D-6E8A-4147-A177-3AD203B41FA5}">
                      <a16:colId xmlns:a16="http://schemas.microsoft.com/office/drawing/2014/main" val="20003"/>
                    </a:ext>
                  </a:extLst>
                </a:gridCol>
                <a:gridCol w="404680">
                  <a:extLst>
                    <a:ext uri="{9D8B030D-6E8A-4147-A177-3AD203B41FA5}">
                      <a16:colId xmlns:a16="http://schemas.microsoft.com/office/drawing/2014/main" val="20004"/>
                    </a:ext>
                  </a:extLst>
                </a:gridCol>
                <a:gridCol w="404680">
                  <a:extLst>
                    <a:ext uri="{9D8B030D-6E8A-4147-A177-3AD203B41FA5}">
                      <a16:colId xmlns:a16="http://schemas.microsoft.com/office/drawing/2014/main" val="20005"/>
                    </a:ext>
                  </a:extLst>
                </a:gridCol>
                <a:gridCol w="404680">
                  <a:extLst>
                    <a:ext uri="{9D8B030D-6E8A-4147-A177-3AD203B41FA5}">
                      <a16:colId xmlns:a16="http://schemas.microsoft.com/office/drawing/2014/main" val="20006"/>
                    </a:ext>
                  </a:extLst>
                </a:gridCol>
                <a:gridCol w="404680">
                  <a:extLst>
                    <a:ext uri="{9D8B030D-6E8A-4147-A177-3AD203B41FA5}">
                      <a16:colId xmlns:a16="http://schemas.microsoft.com/office/drawing/2014/main" val="20007"/>
                    </a:ext>
                  </a:extLst>
                </a:gridCol>
                <a:gridCol w="404680">
                  <a:extLst>
                    <a:ext uri="{9D8B030D-6E8A-4147-A177-3AD203B41FA5}">
                      <a16:colId xmlns:a16="http://schemas.microsoft.com/office/drawing/2014/main" val="20008"/>
                    </a:ext>
                  </a:extLst>
                </a:gridCol>
                <a:gridCol w="404680">
                  <a:extLst>
                    <a:ext uri="{9D8B030D-6E8A-4147-A177-3AD203B41FA5}">
                      <a16:colId xmlns:a16="http://schemas.microsoft.com/office/drawing/2014/main"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6" name="Rectangle 15">
            <a:extLst>
              <a:ext uri="{FF2B5EF4-FFF2-40B4-BE49-F238E27FC236}">
                <a16:creationId xmlns:a16="http://schemas.microsoft.com/office/drawing/2014/main" id="{2811D64E-CF0E-4B6E-85D6-D0F3C7B6B044}"/>
              </a:ext>
            </a:extLst>
          </p:cNvPr>
          <p:cNvSpPr/>
          <p:nvPr/>
        </p:nvSpPr>
        <p:spPr>
          <a:xfrm>
            <a:off x="476885" y="2686050"/>
            <a:ext cx="2747010" cy="193675"/>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a:solidFill>
                  <a:schemeClr val="bg1"/>
                </a:solidFill>
              </a:rPr>
              <a:t>Activity 1</a:t>
            </a:r>
          </a:p>
        </p:txBody>
      </p:sp>
      <p:sp>
        <p:nvSpPr>
          <p:cNvPr id="17" name="Rectangle 16">
            <a:extLst>
              <a:ext uri="{FF2B5EF4-FFF2-40B4-BE49-F238E27FC236}">
                <a16:creationId xmlns:a16="http://schemas.microsoft.com/office/drawing/2014/main" id="{FB086BE8-3EFB-4992-A934-2A15297B1649}"/>
              </a:ext>
            </a:extLst>
          </p:cNvPr>
          <p:cNvSpPr/>
          <p:nvPr/>
        </p:nvSpPr>
        <p:spPr>
          <a:xfrm>
            <a:off x="476885" y="2938145"/>
            <a:ext cx="3554095" cy="19558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a:solidFill>
                  <a:schemeClr val="bg1"/>
                </a:solidFill>
              </a:rPr>
              <a:t>Activity 2</a:t>
            </a:r>
          </a:p>
        </p:txBody>
      </p:sp>
      <p:sp>
        <p:nvSpPr>
          <p:cNvPr id="18" name="Rectangle 17">
            <a:extLst>
              <a:ext uri="{FF2B5EF4-FFF2-40B4-BE49-F238E27FC236}">
                <a16:creationId xmlns:a16="http://schemas.microsoft.com/office/drawing/2014/main" id="{CE100CD2-E5E6-4092-AE34-45060DCFF808}"/>
              </a:ext>
            </a:extLst>
          </p:cNvPr>
          <p:cNvSpPr/>
          <p:nvPr/>
        </p:nvSpPr>
        <p:spPr>
          <a:xfrm>
            <a:off x="476885" y="3585210"/>
            <a:ext cx="5167630" cy="187960"/>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5"/>
              </a:lnSpc>
            </a:pPr>
            <a:r>
              <a:rPr lang="en-AU" sz="665" b="1" dirty="0">
                <a:solidFill>
                  <a:schemeClr val="bg1"/>
                </a:solidFill>
              </a:rPr>
              <a:t>Weekly Leads Meeting</a:t>
            </a:r>
          </a:p>
        </p:txBody>
      </p:sp>
      <p:sp>
        <p:nvSpPr>
          <p:cNvPr id="19" name="Rectangle 18">
            <a:extLst>
              <a:ext uri="{FF2B5EF4-FFF2-40B4-BE49-F238E27FC236}">
                <a16:creationId xmlns:a16="http://schemas.microsoft.com/office/drawing/2014/main" id="{CB8CD8F3-8EB5-45D9-9E91-26C89AECF15E}"/>
              </a:ext>
            </a:extLst>
          </p:cNvPr>
          <p:cNvSpPr/>
          <p:nvPr/>
        </p:nvSpPr>
        <p:spPr>
          <a:xfrm>
            <a:off x="476885" y="3190875"/>
            <a:ext cx="4359910" cy="16891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a:solidFill>
                  <a:schemeClr val="bg1"/>
                </a:solidFill>
              </a:rPr>
              <a:t>Activity 3</a:t>
            </a:r>
          </a:p>
        </p:txBody>
      </p:sp>
      <p:sp>
        <p:nvSpPr>
          <p:cNvPr id="20" name="Diamond 19">
            <a:extLst>
              <a:ext uri="{FF2B5EF4-FFF2-40B4-BE49-F238E27FC236}">
                <a16:creationId xmlns:a16="http://schemas.microsoft.com/office/drawing/2014/main" id="{A8FE68B2-C44C-470E-9944-CF98C52F8C29}"/>
              </a:ext>
            </a:extLst>
          </p:cNvPr>
          <p:cNvSpPr/>
          <p:nvPr>
            <p:custDataLst>
              <p:tags r:id="rId4"/>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a:extLst>
              <a:ext uri="{FF2B5EF4-FFF2-40B4-BE49-F238E27FC236}">
                <a16:creationId xmlns:a16="http://schemas.microsoft.com/office/drawing/2014/main" id="{AA4DEE92-F39B-4BB5-A1CC-21EDABC04539}"/>
              </a:ext>
            </a:extLst>
          </p:cNvPr>
          <p:cNvSpPr txBox="1"/>
          <p:nvPr>
            <p:custDataLst>
              <p:tags r:id="rId5"/>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2" name="Diamond 21">
            <a:extLst>
              <a:ext uri="{FF2B5EF4-FFF2-40B4-BE49-F238E27FC236}">
                <a16:creationId xmlns:a16="http://schemas.microsoft.com/office/drawing/2014/main" id="{CE4E41E5-4B3E-4600-959B-C9465FE7A78A}"/>
              </a:ext>
            </a:extLst>
          </p:cNvPr>
          <p:cNvSpPr/>
          <p:nvPr>
            <p:custDataLst>
              <p:tags r:id="rId6"/>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3" name="TextBox 22">
            <a:extLst>
              <a:ext uri="{FF2B5EF4-FFF2-40B4-BE49-F238E27FC236}">
                <a16:creationId xmlns:a16="http://schemas.microsoft.com/office/drawing/2014/main" id="{D301F6E0-7FE7-4736-8A8E-8F83E43C73ED}"/>
              </a:ext>
            </a:extLst>
          </p:cNvPr>
          <p:cNvSpPr txBox="1"/>
          <p:nvPr>
            <p:custDataLst>
              <p:tags r:id="rId7"/>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a:t>Project status</a:t>
            </a:r>
          </a:p>
          <a:p>
            <a:r>
              <a:rPr lang="en-AU" sz="900" dirty="0"/>
              <a:t>meeting</a:t>
            </a:r>
          </a:p>
        </p:txBody>
      </p:sp>
      <p:cxnSp>
        <p:nvCxnSpPr>
          <p:cNvPr id="24" name="Straight Connector 23">
            <a:extLst>
              <a:ext uri="{FF2B5EF4-FFF2-40B4-BE49-F238E27FC236}">
                <a16:creationId xmlns:a16="http://schemas.microsoft.com/office/drawing/2014/main" id="{96524181-F236-4243-A739-1C8A4D877C92}"/>
              </a:ext>
            </a:extLst>
          </p:cNvPr>
          <p:cNvCxnSpPr>
            <a:cxnSpLocks/>
          </p:cNvCxnSpPr>
          <p:nvPr>
            <p:custDataLst>
              <p:tags r:id="rId8"/>
            </p:custDataLst>
          </p:nvPr>
        </p:nvCxnSpPr>
        <p:spPr>
          <a:xfrm flipH="1">
            <a:off x="2013864"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E691E24-532B-442B-A1E0-7D89CCD15328}"/>
              </a:ext>
            </a:extLst>
          </p:cNvPr>
          <p:cNvCxnSpPr>
            <a:cxnSpLocks/>
          </p:cNvCxnSpPr>
          <p:nvPr>
            <p:custDataLst>
              <p:tags r:id="rId9"/>
            </p:custDataLst>
          </p:nvPr>
        </p:nvCxnSpPr>
        <p:spPr>
          <a:xfrm flipH="1">
            <a:off x="3627156"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26" name="Straight Connector 70">
            <a:extLst>
              <a:ext uri="{FF2B5EF4-FFF2-40B4-BE49-F238E27FC236}">
                <a16:creationId xmlns:a16="http://schemas.microsoft.com/office/drawing/2014/main" id="{8230A327-259C-4FBD-82A3-4BDB997859D3}"/>
              </a:ext>
            </a:extLst>
          </p:cNvPr>
          <p:cNvCxnSpPr>
            <a:cxnSpLocks/>
          </p:cNvCxnSpPr>
          <p:nvPr>
            <p:custDataLst>
              <p:tags r:id="rId10"/>
            </p:custDataLst>
          </p:nvPr>
        </p:nvCxnSpPr>
        <p:spPr>
          <a:xfrm flipH="1">
            <a:off x="2820510"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F56843E5-62BE-483A-AE42-AE3E987512D8}"/>
              </a:ext>
            </a:extLst>
          </p:cNvPr>
          <p:cNvCxnSpPr>
            <a:cxnSpLocks/>
          </p:cNvCxnSpPr>
          <p:nvPr>
            <p:custDataLst>
              <p:tags r:id="rId11"/>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41AC8EB-CE7B-438F-AD53-A8CAF2E3642F}"/>
              </a:ext>
            </a:extLst>
          </p:cNvPr>
          <p:cNvCxnSpPr>
            <a:cxnSpLocks/>
          </p:cNvCxnSpPr>
          <p:nvPr>
            <p:custDataLst>
              <p:tags r:id="rId12"/>
            </p:custDataLst>
          </p:nvPr>
        </p:nvCxnSpPr>
        <p:spPr>
          <a:xfrm flipH="1">
            <a:off x="3223833"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29" name="Straight Connector 70">
            <a:extLst>
              <a:ext uri="{FF2B5EF4-FFF2-40B4-BE49-F238E27FC236}">
                <a16:creationId xmlns:a16="http://schemas.microsoft.com/office/drawing/2014/main" id="{BFCFE705-269D-4DCF-8010-26B7DF1DBE64}"/>
              </a:ext>
            </a:extLst>
          </p:cNvPr>
          <p:cNvCxnSpPr>
            <a:cxnSpLocks/>
          </p:cNvCxnSpPr>
          <p:nvPr>
            <p:custDataLst>
              <p:tags r:id="rId13"/>
            </p:custDataLst>
          </p:nvPr>
        </p:nvCxnSpPr>
        <p:spPr>
          <a:xfrm flipH="1">
            <a:off x="2417187"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A9D16B2-4BB2-4F02-B7DB-9CCF75856D5F}"/>
              </a:ext>
            </a:extLst>
          </p:cNvPr>
          <p:cNvCxnSpPr>
            <a:cxnSpLocks/>
          </p:cNvCxnSpPr>
          <p:nvPr>
            <p:custDataLst>
              <p:tags r:id="rId14"/>
            </p:custDataLst>
          </p:nvPr>
        </p:nvCxnSpPr>
        <p:spPr>
          <a:xfrm flipH="1">
            <a:off x="4030479"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1" name="Straight Connector 68">
            <a:extLst>
              <a:ext uri="{FF2B5EF4-FFF2-40B4-BE49-F238E27FC236}">
                <a16:creationId xmlns:a16="http://schemas.microsoft.com/office/drawing/2014/main" id="{E92C4D48-E3CF-4291-848C-A6445BC96FB5}"/>
              </a:ext>
            </a:extLst>
          </p:cNvPr>
          <p:cNvCxnSpPr>
            <a:cxnSpLocks/>
          </p:cNvCxnSpPr>
          <p:nvPr>
            <p:custDataLst>
              <p:tags r:id="rId15"/>
            </p:custDataLst>
          </p:nvPr>
        </p:nvCxnSpPr>
        <p:spPr>
          <a:xfrm flipH="1">
            <a:off x="4433802"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2" name="Straight Connector 68">
            <a:extLst>
              <a:ext uri="{FF2B5EF4-FFF2-40B4-BE49-F238E27FC236}">
                <a16:creationId xmlns:a16="http://schemas.microsoft.com/office/drawing/2014/main" id="{06B89361-5A4C-4ECF-82D4-9544E5293D0F}"/>
              </a:ext>
            </a:extLst>
          </p:cNvPr>
          <p:cNvCxnSpPr>
            <a:cxnSpLocks/>
          </p:cNvCxnSpPr>
          <p:nvPr>
            <p:custDataLst>
              <p:tags r:id="rId16"/>
            </p:custDataLst>
          </p:nvPr>
        </p:nvCxnSpPr>
        <p:spPr>
          <a:xfrm flipH="1">
            <a:off x="4837125"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3" name="Straight Connector 68">
            <a:extLst>
              <a:ext uri="{FF2B5EF4-FFF2-40B4-BE49-F238E27FC236}">
                <a16:creationId xmlns:a16="http://schemas.microsoft.com/office/drawing/2014/main" id="{6E218B56-1A74-4EB3-9124-47B3255F0D38}"/>
              </a:ext>
            </a:extLst>
          </p:cNvPr>
          <p:cNvCxnSpPr>
            <a:cxnSpLocks/>
          </p:cNvCxnSpPr>
          <p:nvPr>
            <p:custDataLst>
              <p:tags r:id="rId17"/>
            </p:custDataLst>
          </p:nvPr>
        </p:nvCxnSpPr>
        <p:spPr>
          <a:xfrm flipH="1">
            <a:off x="5240448"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4" name="Straight Connector 68">
            <a:extLst>
              <a:ext uri="{FF2B5EF4-FFF2-40B4-BE49-F238E27FC236}">
                <a16:creationId xmlns:a16="http://schemas.microsoft.com/office/drawing/2014/main" id="{A77279C5-970F-4EA6-9A80-F23DB8A49DEE}"/>
              </a:ext>
            </a:extLst>
          </p:cNvPr>
          <p:cNvCxnSpPr>
            <a:cxnSpLocks/>
          </p:cNvCxnSpPr>
          <p:nvPr>
            <p:custDataLst>
              <p:tags r:id="rId18"/>
            </p:custDataLst>
          </p:nvPr>
        </p:nvCxnSpPr>
        <p:spPr>
          <a:xfrm flipH="1">
            <a:off x="564377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317E1F22-DE80-4822-A3FD-F9E6927D3ECF}"/>
              </a:ext>
            </a:extLst>
          </p:cNvPr>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a:solidFill>
                  <a:srgbClr val="53565A"/>
                </a:solidFill>
              </a:rPr>
              <a:t>Phase</a:t>
            </a:r>
          </a:p>
        </p:txBody>
      </p:sp>
      <p:graphicFrame>
        <p:nvGraphicFramePr>
          <p:cNvPr id="44" name="Table 43">
            <a:extLst>
              <a:ext uri="{FF2B5EF4-FFF2-40B4-BE49-F238E27FC236}">
                <a16:creationId xmlns:a16="http://schemas.microsoft.com/office/drawing/2014/main" id="{CEBEC99B-7C81-4B0E-BD79-D2A59AB90781}"/>
              </a:ext>
            </a:extLst>
          </p:cNvPr>
          <p:cNvGraphicFramePr>
            <a:graphicFrameLocks noGrp="1"/>
          </p:cNvGraphicFramePr>
          <p:nvPr>
            <p:extLst>
              <p:ext uri="{D42A27DB-BD31-4B8C-83A1-F6EECF244321}">
                <p14:modId xmlns:p14="http://schemas.microsoft.com/office/powerpoint/2010/main" val="356519383"/>
              </p:ext>
            </p:extLst>
          </p:nvPr>
        </p:nvGraphicFramePr>
        <p:xfrm>
          <a:off x="6280376" y="1936555"/>
          <a:ext cx="5815720" cy="2791138"/>
        </p:xfrm>
        <a:graphic>
          <a:graphicData uri="http://schemas.openxmlformats.org/drawingml/2006/table">
            <a:tbl>
              <a:tblPr firstRow="1" bandRow="1">
                <a:tableStyleId>{69012ECD-51FC-41F1-AA8D-1B2483CD663E}</a:tableStyleId>
              </a:tblPr>
              <a:tblGrid>
                <a:gridCol w="1453930">
                  <a:extLst>
                    <a:ext uri="{9D8B030D-6E8A-4147-A177-3AD203B41FA5}">
                      <a16:colId xmlns:a16="http://schemas.microsoft.com/office/drawing/2014/main" val="20000"/>
                    </a:ext>
                  </a:extLst>
                </a:gridCol>
                <a:gridCol w="1453930">
                  <a:extLst>
                    <a:ext uri="{9D8B030D-6E8A-4147-A177-3AD203B41FA5}">
                      <a16:colId xmlns:a16="http://schemas.microsoft.com/office/drawing/2014/main" val="20001"/>
                    </a:ext>
                  </a:extLst>
                </a:gridCol>
                <a:gridCol w="1453930">
                  <a:extLst>
                    <a:ext uri="{9D8B030D-6E8A-4147-A177-3AD203B41FA5}">
                      <a16:colId xmlns:a16="http://schemas.microsoft.com/office/drawing/2014/main" val="20002"/>
                    </a:ext>
                  </a:extLst>
                </a:gridCol>
                <a:gridCol w="1453930">
                  <a:extLst>
                    <a:ext uri="{9D8B030D-6E8A-4147-A177-3AD203B41FA5}">
                      <a16:colId xmlns:a16="http://schemas.microsoft.com/office/drawing/2014/main" val="20003"/>
                    </a:ext>
                  </a:extLst>
                </a:gridCol>
              </a:tblGrid>
              <a:tr h="552093">
                <a:tc>
                  <a:txBody>
                    <a:bodyPr/>
                    <a:lstStyle/>
                    <a:p>
                      <a:r>
                        <a:rPr lang="en-AU" sz="1200" dirty="0"/>
                        <a:t>Position</a:t>
                      </a:r>
                    </a:p>
                  </a:txBody>
                  <a:tcPr/>
                </a:tc>
                <a:tc>
                  <a:txBody>
                    <a:bodyPr/>
                    <a:lstStyle/>
                    <a:p>
                      <a:r>
                        <a:rPr lang="en-AU" sz="1200" dirty="0"/>
                        <a:t>Daily rate not incl. GST</a:t>
                      </a:r>
                    </a:p>
                  </a:txBody>
                  <a:tcPr/>
                </a:tc>
                <a:tc>
                  <a:txBody>
                    <a:bodyPr/>
                    <a:lstStyle/>
                    <a:p>
                      <a:r>
                        <a:rPr lang="en-AU" sz="1200" dirty="0"/>
                        <a:t>Number of days over 6 weeks</a:t>
                      </a:r>
                    </a:p>
                  </a:txBody>
                  <a:tcPr/>
                </a:tc>
                <a:tc>
                  <a:txBody>
                    <a:bodyPr/>
                    <a:lstStyle/>
                    <a:p>
                      <a:r>
                        <a:rPr lang="en-AU" sz="1200" dirty="0"/>
                        <a:t>Total</a:t>
                      </a:r>
                    </a:p>
                  </a:txBody>
                  <a:tcPr/>
                </a:tc>
                <a:extLst>
                  <a:ext uri="{0D108BD9-81ED-4DB2-BD59-A6C34878D82A}">
                    <a16:rowId xmlns:a16="http://schemas.microsoft.com/office/drawing/2014/main" val="10000"/>
                  </a:ext>
                </a:extLst>
              </a:tr>
              <a:tr h="447809">
                <a:tc>
                  <a:txBody>
                    <a:bodyPr/>
                    <a:lstStyle/>
                    <a:p>
                      <a:r>
                        <a:rPr lang="en-AU" sz="1200" dirty="0"/>
                        <a:t>Partner</a:t>
                      </a:r>
                    </a:p>
                  </a:txBody>
                  <a:tcPr/>
                </a:tc>
                <a:tc>
                  <a:txBody>
                    <a:bodyPr/>
                    <a:lstStyle/>
                    <a:p>
                      <a:r>
                        <a:rPr lang="en-IN" altLang="en-AU" dirty="0"/>
                        <a:t> 1000</a:t>
                      </a:r>
                    </a:p>
                  </a:txBody>
                  <a:tcPr/>
                </a:tc>
                <a:tc>
                  <a:txBody>
                    <a:bodyPr/>
                    <a:lstStyle/>
                    <a:p>
                      <a:r>
                        <a:rPr lang="en-IN" altLang="en-AU"/>
                        <a:t>   10</a:t>
                      </a:r>
                    </a:p>
                  </a:txBody>
                  <a:tcPr/>
                </a:tc>
                <a:tc>
                  <a:txBody>
                    <a:bodyPr/>
                    <a:lstStyle/>
                    <a:p>
                      <a:r>
                        <a:rPr lang="en-IN" altLang="en-AU"/>
                        <a:t>10000</a:t>
                      </a:r>
                    </a:p>
                  </a:txBody>
                  <a:tcPr/>
                </a:tc>
                <a:extLst>
                  <a:ext uri="{0D108BD9-81ED-4DB2-BD59-A6C34878D82A}">
                    <a16:rowId xmlns:a16="http://schemas.microsoft.com/office/drawing/2014/main" val="10001"/>
                  </a:ext>
                </a:extLst>
              </a:tr>
              <a:tr h="447809">
                <a:tc>
                  <a:txBody>
                    <a:bodyPr/>
                    <a:lstStyle/>
                    <a:p>
                      <a:r>
                        <a:rPr lang="en-AU" sz="1200" dirty="0"/>
                        <a:t>Director</a:t>
                      </a:r>
                    </a:p>
                  </a:txBody>
                  <a:tcPr/>
                </a:tc>
                <a:tc>
                  <a:txBody>
                    <a:bodyPr/>
                    <a:lstStyle/>
                    <a:p>
                      <a:r>
                        <a:rPr lang="en-IN" altLang="en-AU"/>
                        <a:t> 1000</a:t>
                      </a:r>
                    </a:p>
                  </a:txBody>
                  <a:tcPr/>
                </a:tc>
                <a:tc>
                  <a:txBody>
                    <a:bodyPr/>
                    <a:lstStyle/>
                    <a:p>
                      <a:r>
                        <a:rPr lang="en-IN" altLang="en-AU"/>
                        <a:t>   10</a:t>
                      </a:r>
                    </a:p>
                  </a:txBody>
                  <a:tcPr/>
                </a:tc>
                <a:tc>
                  <a:txBody>
                    <a:bodyPr/>
                    <a:lstStyle/>
                    <a:p>
                      <a:r>
                        <a:rPr lang="en-IN" altLang="en-AU"/>
                        <a:t>10000</a:t>
                      </a:r>
                    </a:p>
                  </a:txBody>
                  <a:tcPr/>
                </a:tc>
                <a:extLst>
                  <a:ext uri="{0D108BD9-81ED-4DB2-BD59-A6C34878D82A}">
                    <a16:rowId xmlns:a16="http://schemas.microsoft.com/office/drawing/2014/main" val="10002"/>
                  </a:ext>
                </a:extLst>
              </a:tr>
              <a:tr h="447809">
                <a:tc>
                  <a:txBody>
                    <a:bodyPr/>
                    <a:lstStyle/>
                    <a:p>
                      <a:r>
                        <a:rPr lang="en-AU" sz="1200" dirty="0"/>
                        <a:t>Senior</a:t>
                      </a:r>
                      <a:r>
                        <a:rPr lang="en-AU" sz="1200" baseline="0" dirty="0"/>
                        <a:t> Consultant</a:t>
                      </a:r>
                      <a:endParaRPr lang="en-AU" sz="1200" dirty="0"/>
                    </a:p>
                  </a:txBody>
                  <a:tcPr/>
                </a:tc>
                <a:tc>
                  <a:txBody>
                    <a:bodyPr/>
                    <a:lstStyle/>
                    <a:p>
                      <a:r>
                        <a:rPr lang="en-IN" altLang="en-AU"/>
                        <a:t> 2000</a:t>
                      </a:r>
                    </a:p>
                  </a:txBody>
                  <a:tcPr/>
                </a:tc>
                <a:tc>
                  <a:txBody>
                    <a:bodyPr/>
                    <a:lstStyle/>
                    <a:p>
                      <a:r>
                        <a:rPr lang="en-IN" altLang="en-AU" dirty="0"/>
                        <a:t>   20</a:t>
                      </a:r>
                    </a:p>
                  </a:txBody>
                  <a:tcPr/>
                </a:tc>
                <a:tc>
                  <a:txBody>
                    <a:bodyPr/>
                    <a:lstStyle/>
                    <a:p>
                      <a:r>
                        <a:rPr lang="en-IN" altLang="en-AU"/>
                        <a:t>40000</a:t>
                      </a:r>
                    </a:p>
                  </a:txBody>
                  <a:tcPr/>
                </a:tc>
                <a:extLst>
                  <a:ext uri="{0D108BD9-81ED-4DB2-BD59-A6C34878D82A}">
                    <a16:rowId xmlns:a16="http://schemas.microsoft.com/office/drawing/2014/main" val="10003"/>
                  </a:ext>
                </a:extLst>
              </a:tr>
              <a:tr h="447809">
                <a:tc>
                  <a:txBody>
                    <a:bodyPr/>
                    <a:lstStyle/>
                    <a:p>
                      <a:r>
                        <a:rPr lang="en-AU" sz="1200" dirty="0"/>
                        <a:t>Senior</a:t>
                      </a:r>
                      <a:r>
                        <a:rPr lang="en-AU" sz="1200" baseline="0" dirty="0"/>
                        <a:t> Consultant</a:t>
                      </a:r>
                      <a:endParaRPr lang="en-AU" sz="1200" dirty="0"/>
                    </a:p>
                  </a:txBody>
                  <a:tcPr/>
                </a:tc>
                <a:tc>
                  <a:txBody>
                    <a:bodyPr/>
                    <a:lstStyle/>
                    <a:p>
                      <a:r>
                        <a:rPr lang="en-IN" altLang="en-AU"/>
                        <a:t> 2000</a:t>
                      </a:r>
                    </a:p>
                  </a:txBody>
                  <a:tcPr/>
                </a:tc>
                <a:tc>
                  <a:txBody>
                    <a:bodyPr/>
                    <a:lstStyle/>
                    <a:p>
                      <a:r>
                        <a:rPr lang="en-IN" altLang="en-AU"/>
                        <a:t>   20</a:t>
                      </a:r>
                    </a:p>
                  </a:txBody>
                  <a:tcPr/>
                </a:tc>
                <a:tc>
                  <a:txBody>
                    <a:bodyPr/>
                    <a:lstStyle/>
                    <a:p>
                      <a:r>
                        <a:rPr lang="en-IN" altLang="en-AU" dirty="0"/>
                        <a:t>40000</a:t>
                      </a:r>
                    </a:p>
                  </a:txBody>
                  <a:tcPr/>
                </a:tc>
                <a:extLst>
                  <a:ext uri="{0D108BD9-81ED-4DB2-BD59-A6C34878D82A}">
                    <a16:rowId xmlns:a16="http://schemas.microsoft.com/office/drawing/2014/main" val="10004"/>
                  </a:ext>
                </a:extLst>
              </a:tr>
              <a:tr h="447809">
                <a:tc>
                  <a:txBody>
                    <a:bodyPr/>
                    <a:lstStyle/>
                    <a:p>
                      <a:endParaRPr lang="en-AU" sz="1200" dirty="0"/>
                    </a:p>
                  </a:txBody>
                  <a:tcPr/>
                </a:tc>
                <a:tc>
                  <a:txBody>
                    <a:bodyPr/>
                    <a:lstStyle/>
                    <a:p>
                      <a:endParaRPr lang="en-AU" sz="1200" dirty="0"/>
                    </a:p>
                  </a:txBody>
                  <a:tcPr/>
                </a:tc>
                <a:tc>
                  <a:txBody>
                    <a:bodyPr/>
                    <a:lstStyle/>
                    <a:p>
                      <a:r>
                        <a:rPr lang="en-AU" sz="1200" b="1" dirty="0"/>
                        <a:t>Total            </a:t>
                      </a:r>
                      <a:endParaRPr lang="en-IN" altLang="en-AU" sz="1200" b="1" dirty="0"/>
                    </a:p>
                  </a:txBody>
                  <a:tcPr/>
                </a:tc>
                <a:tc>
                  <a:txBody>
                    <a:bodyPr/>
                    <a:lstStyle/>
                    <a:p>
                      <a:pPr algn="r"/>
                      <a:r>
                        <a:rPr lang="en-IN" altLang="en-AU" sz="1200" dirty="0"/>
                        <a:t>$100000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038565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278</Words>
  <Application>Microsoft Office PowerPoint</Application>
  <PresentationFormat>Widescreen</PresentationFormat>
  <Paragraphs>67</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Verdana</vt:lpstr>
      <vt:lpstr>Office Theme</vt:lpstr>
      <vt:lpstr>Inside Sherpa – Digital Internship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Sherpa – Digital Internship</dc:title>
  <dc:creator>Nihal Hassanien Nihal HAssanien</dc:creator>
  <cp:lastModifiedBy>Nihal Hassanien Nihal HAssanien</cp:lastModifiedBy>
  <cp:revision>1</cp:revision>
  <dcterms:created xsi:type="dcterms:W3CDTF">2020-11-12T20:32:05Z</dcterms:created>
  <dcterms:modified xsi:type="dcterms:W3CDTF">2020-11-12T20:39:16Z</dcterms:modified>
</cp:coreProperties>
</file>