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344" r:id="rId3"/>
    <p:sldId id="3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6629235E-2297-46AA-8BB4-3DA72DFD4E12}">
          <p14:sldIdLst>
            <p14:sldId id="257"/>
          </p14:sldIdLst>
        </p14:section>
        <p14:section name="Module 1" id="{31371628-D75D-4245-B144-71FF19DC84FD}">
          <p14:sldIdLst>
            <p14:sldId id="344"/>
            <p14:sldId id="351"/>
          </p14:sldIdLst>
        </p14:section>
        <p14:section name="Module 2" id="{8854123B-E4B3-4D6C-86B0-9E6ACC191446}">
          <p14:sldIdLst/>
        </p14:section>
        <p14:section name="Module 3" id="{3C8133C5-4B1C-4E46-AE33-CC30E57F79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CC6E-7E8B-49B0-90FB-7726D0575546}" type="datetimeFigureOut">
              <a:rPr lang="en-AU" smtClean="0"/>
              <a:t>12/11/2020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FF485-9F9D-4E7C-AF3E-907239015E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1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000" y="1628781"/>
            <a:ext cx="11340000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60826" y="6556755"/>
            <a:ext cx="1476000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 – Work in Progress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110956" y="6527336"/>
            <a:ext cx="1970091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TS&amp;I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Inside Sherpa – Digital Internship Module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cxnSp>
        <p:nvCxnSpPr>
          <p:cNvPr id="10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2054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6542" y="327026"/>
            <a:ext cx="11340000" cy="180000"/>
          </a:xfrm>
        </p:spPr>
        <p:txBody>
          <a:bodyPr/>
          <a:lstStyle>
            <a:lvl1pPr>
              <a:defRPr kumimoji="0" lang="en-AU" sz="900" b="1" i="0" u="none" strike="noStrike" kern="0" cap="all" spc="250" normalizeH="0" baseline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ea typeface="Nexa Black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</a:t>
            </a:r>
            <a:endParaRPr lang="en-AU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26000" y="1094104"/>
            <a:ext cx="11340000" cy="0"/>
          </a:xfrm>
          <a:prstGeom prst="line">
            <a:avLst/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853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1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000" b="1" dirty="0">
                <a:solidFill>
                  <a:srgbClr val="91DC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Deloitte Virtual Intern</a:t>
            </a:r>
            <a:endParaRPr kumimoji="0" lang="en-AU" sz="10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4137091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Technology,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 Strategy &amp; Architecture – TS&amp;I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Work in Progress Module</a:t>
            </a:r>
            <a:r>
              <a:rPr kumimoji="0" lang="en-AU" sz="1800" b="0" i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Tasks and Ideal Responses</a:t>
            </a:r>
            <a:endParaRPr kumimoji="0" lang="en-AU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514247" y="3788805"/>
            <a:ext cx="4389010" cy="34828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0" kern="0" cap="all" spc="250" baseline="0" dirty="0">
                <a:solidFill>
                  <a:schemeClr val="bg1"/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AU" sz="900" b="0" i="0" u="none" strike="noStrike" kern="0" cap="all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</a:rPr>
              <a:t>February 2019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7026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235F9-A881-43C7-9EBF-7A1DA7D6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58" y="1712124"/>
            <a:ext cx="5975024" cy="343375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048129" y="789505"/>
            <a:ext cx="5727011" cy="5315873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lvl="1"/>
            <a:r>
              <a:rPr lang="en-U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of the Solution </a:t>
            </a:r>
          </a:p>
          <a:p>
            <a:pPr lvl="2"/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3123" y="277133"/>
            <a:ext cx="9163050" cy="373021"/>
          </a:xfrm>
        </p:spPr>
        <p:txBody>
          <a:bodyPr/>
          <a:lstStyle/>
          <a:p>
            <a:r>
              <a:rPr lang="en-US" b="1" noProof="0" dirty="0"/>
              <a:t>Client Discovery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79438" y="789505"/>
            <a:ext cx="5727011" cy="531587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Architecture </a:t>
            </a:r>
          </a:p>
          <a:p>
            <a:pPr lvl="2"/>
            <a:endParaRPr lang="en-AU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508761" y="1062705"/>
            <a:ext cx="11266379" cy="4043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57EAA2-3CC8-4F5B-8F2D-3722D1E55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27" y="1518576"/>
            <a:ext cx="5515631" cy="38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3123" y="277133"/>
            <a:ext cx="9163050" cy="373021"/>
          </a:xfrm>
        </p:spPr>
        <p:txBody>
          <a:bodyPr/>
          <a:lstStyle/>
          <a:p>
            <a:r>
              <a:rPr lang="en-US" b="1" noProof="0" dirty="0"/>
              <a:t>Client Discovery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4642" y="1183316"/>
            <a:ext cx="5361808" cy="433121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Delivery </a:t>
            </a:r>
          </a:p>
          <a:p>
            <a:pPr lvl="2"/>
            <a:endParaRPr lang="en-AU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162577" y="1178249"/>
            <a:ext cx="5612563" cy="433121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Framework and Compatibility</a:t>
            </a:r>
          </a:p>
          <a:p>
            <a:pPr lvl="1"/>
            <a:r>
              <a:rPr lang="en-AU" dirty="0"/>
              <a:t>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– Effective             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authentication are key prioritizations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database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alert and detect errors and avoid errors as well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AI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&amp; Reliable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</a:p>
          <a:p>
            <a:pPr lvl="2"/>
            <a:endParaRPr lang="en-AU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508761" y="1062705"/>
            <a:ext cx="11266379" cy="4043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1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3B0BF-23D3-484C-9E76-080F40340211}"/>
              </a:ext>
            </a:extLst>
          </p:cNvPr>
          <p:cNvSpPr txBox="1"/>
          <p:nvPr/>
        </p:nvSpPr>
        <p:spPr>
          <a:xfrm>
            <a:off x="644642" y="1401082"/>
            <a:ext cx="4032682" cy="3885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AU" sz="1800" b="0" dirty="0">
                <a:latin typeface="Times New Roman" panose="02020603050405020304" charset="0"/>
                <a:cs typeface="Times New Roman" panose="02020603050405020304" charset="0"/>
              </a:rPr>
              <a:t>Branch Banking </a:t>
            </a:r>
          </a:p>
          <a:p>
            <a:pPr marL="3429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AU" sz="1800" b="0" dirty="0">
                <a:latin typeface="Times New Roman" panose="02020603050405020304" charset="0"/>
                <a:cs typeface="Times New Roman" panose="02020603050405020304" charset="0"/>
              </a:rPr>
              <a:t>Mobile Banking </a:t>
            </a:r>
          </a:p>
          <a:p>
            <a:pPr marL="3429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AU" sz="1800" b="0" dirty="0">
                <a:latin typeface="Times New Roman" panose="02020603050405020304" charset="0"/>
                <a:cs typeface="Times New Roman" panose="02020603050405020304" charset="0"/>
              </a:rPr>
              <a:t>ATM Channel of Banking </a:t>
            </a:r>
          </a:p>
          <a:p>
            <a:pPr marL="3429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AU" sz="1800" b="0" dirty="0">
                <a:latin typeface="Times New Roman" panose="02020603050405020304" charset="0"/>
                <a:cs typeface="Times New Roman" panose="02020603050405020304" charset="0"/>
              </a:rPr>
              <a:t>Mobile Banking or Phone Banking, Tele-Banking </a:t>
            </a:r>
          </a:p>
          <a:p>
            <a:pPr marL="3429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AU" sz="1800" b="0" dirty="0">
                <a:latin typeface="Times New Roman" panose="02020603050405020304" charset="0"/>
                <a:cs typeface="Times New Roman" panose="02020603050405020304" charset="0"/>
              </a:rPr>
              <a:t>Internet Banking, Online Banking, E-Banking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95</Words>
  <Application>Microsoft Office PowerPoint</Application>
  <PresentationFormat>Widescreen</PresentationFormat>
  <Paragraphs>26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Chronicle Display Black</vt:lpstr>
      <vt:lpstr>Open Sans</vt:lpstr>
      <vt:lpstr>Segoe UI Semilight</vt:lpstr>
      <vt:lpstr>Times New Roman</vt:lpstr>
      <vt:lpstr>Verdana</vt:lpstr>
      <vt:lpstr>Deloitte_4_3_Onscreen</vt:lpstr>
      <vt:lpstr>think-cell Slide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Nihal Hassanien Nihal HAssanien</cp:lastModifiedBy>
  <cp:revision>48</cp:revision>
  <dcterms:created xsi:type="dcterms:W3CDTF">2019-02-05T22:29:20Z</dcterms:created>
  <dcterms:modified xsi:type="dcterms:W3CDTF">2020-11-12T19:31:13Z</dcterms:modified>
</cp:coreProperties>
</file>