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5837236-9762-49E3-A93E-DEB4920EC89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67B-56D5-4DE7-8FA5-7CC79DDC8D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25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236-9762-49E3-A93E-DEB4920EC89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67B-56D5-4DE7-8FA5-7CC79DDC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1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236-9762-49E3-A93E-DEB4920EC89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67B-56D5-4DE7-8FA5-7CC79DDC8DF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0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236-9762-49E3-A93E-DEB4920EC89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67B-56D5-4DE7-8FA5-7CC79DDC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236-9762-49E3-A93E-DEB4920EC89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67B-56D5-4DE7-8FA5-7CC79DDC8D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4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236-9762-49E3-A93E-DEB4920EC89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67B-56D5-4DE7-8FA5-7CC79DDC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236-9762-49E3-A93E-DEB4920EC89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67B-56D5-4DE7-8FA5-7CC79DDC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4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236-9762-49E3-A93E-DEB4920EC89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67B-56D5-4DE7-8FA5-7CC79DDC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236-9762-49E3-A93E-DEB4920EC89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67B-56D5-4DE7-8FA5-7CC79DDC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236-9762-49E3-A93E-DEB4920EC89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67B-56D5-4DE7-8FA5-7CC79DDC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236-9762-49E3-A93E-DEB4920EC89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67B-56D5-4DE7-8FA5-7CC79DDC8D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50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5837236-9762-49E3-A93E-DEB4920EC89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D4CA67B-56D5-4DE7-8FA5-7CC79DDC8DF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6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D5068-4D41-4793-8D9B-DA08CEE32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Final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C08EE-F58A-473B-929E-3B66208A4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Smart Home Automation Using Bluetooth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15D1-EEFE-4E02-8D8A-C6FDE526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FF22-811D-4730-A738-705BE2DB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 Our goal is to use a Bluetooth module to receive multiple data and control some LEDS provided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154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884F-55F2-428B-B677-A8E7F679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E859-A9AE-4950-8706-EF1B7D860F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endParaRPr lang="en-GB" sz="1800" b="0" i="0" u="none" strike="noStrike" baseline="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800" b="0" i="0" u="none" strike="noStrike" baseline="0" dirty="0"/>
              <a:t>Our challenges where to connect the Bluetooth module and implement it into the circuit in Proteus.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800" dirty="0"/>
              <a:t>Think about the sequence of the project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800" dirty="0"/>
              <a:t>Identify the inputs and outputs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512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DDC2-F4FC-4C88-B157-991414D0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1393-A732-4E2B-B0A6-708A44BC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A Bluetooth signal is sent to the Bluetooth module while is sent to microcontroller 1 using UART protocol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Microcontroller 1 is communicating with microcontroller 2 using SPI protocol sending the data received from Bluetooth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Microcontroller 2 is in charge of controlling LED’s ON/OFF based on Bluetooth signals sent from the user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78687-0357-4C3E-B3C9-39AF1B67C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61" y="4500292"/>
            <a:ext cx="8397806" cy="8800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0C1947-4490-4B6E-8AB1-D947AB24CADB}"/>
              </a:ext>
            </a:extLst>
          </p:cNvPr>
          <p:cNvSpPr/>
          <p:nvPr/>
        </p:nvSpPr>
        <p:spPr>
          <a:xfrm>
            <a:off x="2955234" y="4505739"/>
            <a:ext cx="530087" cy="874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B220EE-695A-407A-A973-554EF5B11C17}"/>
              </a:ext>
            </a:extLst>
          </p:cNvPr>
          <p:cNvSpPr/>
          <p:nvPr/>
        </p:nvSpPr>
        <p:spPr>
          <a:xfrm>
            <a:off x="6519150" y="4500291"/>
            <a:ext cx="530087" cy="874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139A0-80F9-42E9-BD9A-C00C8F531DFC}"/>
              </a:ext>
            </a:extLst>
          </p:cNvPr>
          <p:cNvSpPr/>
          <p:nvPr/>
        </p:nvSpPr>
        <p:spPr>
          <a:xfrm>
            <a:off x="4755294" y="4500292"/>
            <a:ext cx="530087" cy="874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92FCE3-CA87-4076-A088-B1F25DA2CC92}"/>
              </a:ext>
            </a:extLst>
          </p:cNvPr>
          <p:cNvSpPr/>
          <p:nvPr/>
        </p:nvSpPr>
        <p:spPr>
          <a:xfrm>
            <a:off x="8355414" y="4500291"/>
            <a:ext cx="509374" cy="874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91FE5F-5AF3-40DB-A068-E1E8B99C0051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955234" y="4943061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B257C9-0C93-460D-9A35-03D010316C8E}"/>
              </a:ext>
            </a:extLst>
          </p:cNvPr>
          <p:cNvCxnSpPr/>
          <p:nvPr/>
        </p:nvCxnSpPr>
        <p:spPr>
          <a:xfrm>
            <a:off x="4755294" y="4956313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93A042-3DA5-4B92-9323-853F72286843}"/>
              </a:ext>
            </a:extLst>
          </p:cNvPr>
          <p:cNvCxnSpPr/>
          <p:nvPr/>
        </p:nvCxnSpPr>
        <p:spPr>
          <a:xfrm>
            <a:off x="6519150" y="4929809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5AF264-E17F-40E8-ABB2-D8FE107BC3AD}"/>
              </a:ext>
            </a:extLst>
          </p:cNvPr>
          <p:cNvCxnSpPr/>
          <p:nvPr/>
        </p:nvCxnSpPr>
        <p:spPr>
          <a:xfrm>
            <a:off x="8355414" y="4956313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67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98CB-6EB3-4189-A6A4-4A51B304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1414-C7DD-41A6-9DAD-77B9C0A87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B405D-D10D-4B8F-8A02-39243F51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971" y="857487"/>
            <a:ext cx="12261971" cy="495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</TotalTime>
  <Words>113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Tw Cen MT</vt:lpstr>
      <vt:lpstr>Tw Cen MT Condensed</vt:lpstr>
      <vt:lpstr>Wingdings</vt:lpstr>
      <vt:lpstr>Wingdings 3</vt:lpstr>
      <vt:lpstr>Integral</vt:lpstr>
      <vt:lpstr>Final Project </vt:lpstr>
      <vt:lpstr>Goal</vt:lpstr>
      <vt:lpstr>Challenges</vt:lpstr>
      <vt:lpstr>Project SCHEME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Waleed Khodery</dc:creator>
  <cp:lastModifiedBy>Mohamed</cp:lastModifiedBy>
  <cp:revision>4</cp:revision>
  <dcterms:created xsi:type="dcterms:W3CDTF">2021-06-23T17:21:07Z</dcterms:created>
  <dcterms:modified xsi:type="dcterms:W3CDTF">2021-06-24T18:27:14Z</dcterms:modified>
</cp:coreProperties>
</file>