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AEB24-8886-6C76-C785-9B8AB70915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CB794-53AA-8FB3-922F-9015281671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EEBF7-0409-4096-B12C-5CB7B975F1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EBDD-1F83-468F-0FEE-5CC507E6E6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38CD-C5E1-6068-B9E2-CBEF7965F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C64F4-9CE4-4EAD-9876-A863CDB0C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953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F231C-24D0-4EBA-91DB-8901ECE49FD6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6C1E-EA93-40F7-80F2-8A9896966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890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5B9E-03B9-450E-8E8B-C4AF54F999F4}" type="datetime1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16-2926-4DE8-A263-007656C04064}" type="datetime1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C8D3-44DE-420C-8D5F-990081632FDB}" type="datetime1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D05D-6795-4863-A1D3-A622F06A5CB0}" type="datetime1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8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42A-943B-4A78-9B45-36D804734619}" type="datetime1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E4D9-9564-4B42-9395-288AF4D102CC}" type="datetime1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388-AA32-422A-BE69-8045ED03A630}" type="datetime1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23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0F5B-23CE-4010-B52F-55434C001CAC}" type="datetime1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9D9A8EC-7322-4346-9289-941806959D75}" type="datetime1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A5C-CC85-49BB-8FBF-CE286C30B5AA}" type="datetime1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5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7E7-EEA3-482B-AA42-F21B5A1C2734}" type="datetime1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A9C-8298-4E48-BCE9-EC6524872647}" type="datetime1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087F-0FBE-443D-B3B5-629882B4EC2D}" type="datetime1">
              <a:rPr lang="en-GB" smtClean="0"/>
              <a:t>26/01/2025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AA42-6821-47D8-8189-C66663EA78DE}" type="datetime1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0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E48A-5538-45B0-9C86-DFDDB44F9216}" type="datetime1">
              <a:rPr lang="en-GB" smtClean="0"/>
              <a:t>26/01/2025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6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15DD-0CB0-473F-80D2-0D5B6F010260}" type="datetime1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F5B9-E9FB-403F-BCC7-89006A7B546D}" type="datetime1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21F4F-5F66-44B0-B5B2-46736480C4FF}" type="datetime1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17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2A6A-BCDB-4620-82EE-E7D1497C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000" dirty="0"/>
              <a:t>PROGRAMMING  FUNDAMENTALS </a:t>
            </a:r>
            <a:br>
              <a:rPr lang="en-GB" sz="4000" dirty="0"/>
            </a:br>
            <a:r>
              <a:rPr lang="en-GB" sz="4000" dirty="0"/>
              <a:t>SEMESTER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AFF3-B388-6ECC-C352-E4BD998BC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b="1" u="sng" dirty="0"/>
              <a:t>MADE BY </a:t>
            </a:r>
            <a:r>
              <a:rPr lang="en-GB" dirty="0"/>
              <a:t>: Waleed Khalid</a:t>
            </a:r>
          </a:p>
          <a:p>
            <a:pPr algn="ctr"/>
            <a:r>
              <a:rPr lang="en-GB" i="1" dirty="0"/>
              <a:t>             </a:t>
            </a:r>
            <a:r>
              <a:rPr lang="en-GB" dirty="0"/>
              <a:t>F24CSC002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7BE1-740D-C366-2089-C2235D71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EAA8-7FA5-7396-F3D8-9C71103D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Summary:</a:t>
            </a:r>
          </a:p>
          <a:p>
            <a:r>
              <a:rPr lang="en-US" dirty="0"/>
              <a:t>- Library Management System simplifies operations.</a:t>
            </a:r>
          </a:p>
          <a:p>
            <a:r>
              <a:rPr lang="en-US" dirty="0"/>
              <a:t>- Combines essential features with robust error handling.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Thank You:</a:t>
            </a:r>
          </a:p>
          <a:p>
            <a:pPr algn="ctr"/>
            <a:r>
              <a:rPr lang="en-US" dirty="0"/>
              <a:t>- Questions and feedback are welcome.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7826-8C29-A133-2D65-890DC376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Library Management System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64FB9B7-816F-A45C-9E17-342451F0F7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r="188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589AF-B3D4-24D8-2714-C5BB9B412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4"/>
            <a:ext cx="3876256" cy="3599314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Algerian" panose="04020705040A02060702" pitchFamily="82" charset="0"/>
              </a:rPr>
              <a:t>Overview</a:t>
            </a:r>
            <a:r>
              <a:rPr lang="en-US" sz="1800" b="1" u="sng" dirty="0">
                <a:latin typeface="Algerian" panose="04020705040A02060702" pitchFamily="82" charset="0"/>
              </a:rPr>
              <a:t>:</a:t>
            </a:r>
          </a:p>
          <a:p>
            <a:r>
              <a:rPr lang="en-US" sz="1800" dirty="0"/>
              <a:t>- Efficient management of student accounts and library books.</a:t>
            </a:r>
          </a:p>
          <a:p>
            <a:r>
              <a:rPr lang="en-US" sz="1800" dirty="0"/>
              <a:t>- Features include student registration, book issuance, and data persistence.</a:t>
            </a:r>
          </a:p>
          <a:p>
            <a:r>
              <a:rPr lang="en-US" sz="1800" u="sng" dirty="0">
                <a:latin typeface="Algerian" panose="04020705040A02060702" pitchFamily="82" charset="0"/>
              </a:rPr>
              <a:t>Purpose</a:t>
            </a:r>
            <a:r>
              <a:rPr lang="en-US" sz="1800" b="1" u="sng" dirty="0">
                <a:latin typeface="Algerian" panose="04020705040A02060702" pitchFamily="82" charset="0"/>
              </a:rPr>
              <a:t>:</a:t>
            </a:r>
          </a:p>
          <a:p>
            <a:r>
              <a:rPr lang="en-US" sz="1800" dirty="0"/>
              <a:t>- Simplify library operations.</a:t>
            </a:r>
          </a:p>
          <a:p>
            <a:r>
              <a:rPr lang="en-US" sz="1800" dirty="0"/>
              <a:t>- Ensure accurate record-keeping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831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49FC-5D73-C544-7FA4-1903CE5A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Features of the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E5DC3-FECD-A591-2618-F7529CA0D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Student Management:</a:t>
            </a:r>
          </a:p>
          <a:p>
            <a:r>
              <a:rPr lang="en-US" dirty="0"/>
              <a:t>- Create new accounts.</a:t>
            </a:r>
          </a:p>
          <a:p>
            <a:r>
              <a:rPr lang="en-US" dirty="0"/>
              <a:t>- View and update balances.</a:t>
            </a:r>
          </a:p>
          <a:p>
            <a:r>
              <a:rPr lang="en-US" dirty="0"/>
              <a:t>- Deposit funds.</a:t>
            </a:r>
          </a:p>
          <a:p>
            <a:endParaRPr lang="en-US" dirty="0"/>
          </a:p>
          <a:p>
            <a:r>
              <a:rPr lang="en-US" u="sng" dirty="0">
                <a:latin typeface="Algerian" panose="04020705040A02060702" pitchFamily="82" charset="0"/>
              </a:rPr>
              <a:t>Book Management:</a:t>
            </a:r>
          </a:p>
          <a:p>
            <a:r>
              <a:rPr lang="en-US" dirty="0"/>
              <a:t>- Add and edit book records.</a:t>
            </a:r>
          </a:p>
          <a:p>
            <a:r>
              <a:rPr lang="en-US" dirty="0"/>
              <a:t>- View available books.</a:t>
            </a:r>
          </a:p>
          <a:p>
            <a:r>
              <a:rPr lang="en-US" dirty="0"/>
              <a:t>- Issue books to students.</a:t>
            </a:r>
          </a:p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DE2BDA4-BBD9-446B-2680-0B27CC152E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0" r="3210" b="7423"/>
          <a:stretch/>
        </p:blipFill>
        <p:spPr>
          <a:xfrm>
            <a:off x="4868333" y="1834166"/>
            <a:ext cx="5425849" cy="502383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1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0E1-3DD4-6DD0-9845-C679DFE1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Stencil" panose="040409050D0802020404" pitchFamily="82" charset="0"/>
              </a:rPr>
              <a:t>Functions In The C++ Library Management System</a:t>
            </a:r>
            <a:endParaRPr lang="en-GB" sz="4000" dirty="0">
              <a:latin typeface="Stencil" panose="040409050D0802020404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C7450D3-EEBF-07AB-D1D6-95D3E27DD2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0" b="15563"/>
          <a:stretch/>
        </p:blipFill>
        <p:spPr>
          <a:xfrm>
            <a:off x="5020735" y="2296883"/>
            <a:ext cx="5425849" cy="41835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811B7-F14C-1506-27D9-CA48C50C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b="1" u="sng" dirty="0">
                <a:latin typeface="Algerian" panose="04020705040A02060702" pitchFamily="82" charset="0"/>
              </a:rPr>
              <a:t>Functions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Create_account()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Display(int roll)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Deposit_amount(int roll, double amount)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Issue_item(int roll)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Issue_item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 roll)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Return_item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 roll)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Display_sorted()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Find_student(int roll)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Find_book(int </a:t>
            </a:r>
            <a:r>
              <a:rPr lang="en-GB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isbn</a:t>
            </a: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Add_book()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DD10-55AF-595B-7E65-F8B24B97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System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BFA-2468-22DB-F344-C1B92BEB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u="sng" dirty="0">
                <a:latin typeface="Algerian" panose="04020705040A02060702" pitchFamily="82" charset="0"/>
              </a:rPr>
              <a:t>Admin Workflow:</a:t>
            </a:r>
          </a:p>
          <a:p>
            <a:pPr algn="just"/>
            <a:r>
              <a:rPr lang="en-US" dirty="0"/>
              <a:t>- Log in with admin credentials.</a:t>
            </a:r>
          </a:p>
          <a:p>
            <a:pPr algn="just"/>
            <a:r>
              <a:rPr lang="en-US" dirty="0"/>
              <a:t>- Add or update book records.</a:t>
            </a:r>
          </a:p>
          <a:p>
            <a:pPr algn="just"/>
            <a:r>
              <a:rPr lang="en-US" dirty="0"/>
              <a:t>- View all students and books.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u="sng" dirty="0">
                <a:latin typeface="Algerian" panose="04020705040A02060702" pitchFamily="82" charset="0"/>
              </a:rPr>
              <a:t>Student Workflow:                                    </a:t>
            </a:r>
          </a:p>
          <a:p>
            <a:pPr algn="just"/>
            <a:r>
              <a:rPr lang="en-US" dirty="0"/>
              <a:t>- Log in with roll number.</a:t>
            </a:r>
          </a:p>
          <a:p>
            <a:pPr algn="just"/>
            <a:r>
              <a:rPr lang="en-US" dirty="0"/>
              <a:t>- View account details and balances.</a:t>
            </a:r>
          </a:p>
          <a:p>
            <a:pPr algn="just"/>
            <a:r>
              <a:rPr lang="en-US" dirty="0"/>
              <a:t>- Issue available books.</a:t>
            </a:r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09C29-EE82-D5A7-CD14-965BBC9F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20" y="2336873"/>
            <a:ext cx="4058216" cy="3599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3B7A-B317-A1AE-D0EE-12794765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1D89-27C4-2BA8-6C5F-C2978EE4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500" b="1" u="sng" dirty="0">
                <a:latin typeface="Algerian" panose="04020705040A02060702" pitchFamily="82" charset="0"/>
              </a:rPr>
              <a:t>Programming Language: C++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>
                <a:latin typeface="Agency FB" panose="020B0503020202020204" pitchFamily="34" charset="0"/>
              </a:rPr>
              <a:t>Key Components:</a:t>
            </a:r>
          </a:p>
          <a:p>
            <a:r>
              <a:rPr lang="en-GB" dirty="0"/>
              <a:t>- Data structures for students and books.</a:t>
            </a:r>
          </a:p>
          <a:p>
            <a:r>
              <a:rPr lang="en-GB" dirty="0"/>
              <a:t>- File handling for persistence.</a:t>
            </a:r>
          </a:p>
          <a:p>
            <a:r>
              <a:rPr lang="en-GB" dirty="0"/>
              <a:t>- Sorting and searching algorithms.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>
                <a:latin typeface="Agency FB" panose="020B0503020202020204" pitchFamily="34" charset="0"/>
              </a:rPr>
              <a:t>User Interface:</a:t>
            </a:r>
          </a:p>
          <a:p>
            <a:r>
              <a:rPr lang="en-GB" dirty="0"/>
              <a:t>- Menu-driven console interface.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6C41-2F05-7EBE-799C-516A6AA5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Stencil" panose="040409050D0802020404" pitchFamily="82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006D-71B8-A4FC-3BC7-AD54B5AC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u="sng" dirty="0">
                <a:latin typeface="Agency FB" panose="020B0503020202020204" pitchFamily="34" charset="0"/>
              </a:rPr>
              <a:t>Efficiency:</a:t>
            </a:r>
          </a:p>
          <a:p>
            <a:pPr marL="0" indent="0">
              <a:buNone/>
            </a:pPr>
            <a:endParaRPr lang="en-US" b="1" u="sng" dirty="0">
              <a:latin typeface="Agency FB" panose="020B0503020202020204" pitchFamily="34" charset="0"/>
            </a:endParaRPr>
          </a:p>
          <a:p>
            <a:r>
              <a:rPr lang="en-US" dirty="0"/>
              <a:t>- Reduces manual record-keeping.</a:t>
            </a:r>
          </a:p>
          <a:p>
            <a:r>
              <a:rPr lang="en-US" dirty="0"/>
              <a:t>- Automates common library tasks.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b="1" u="sng" dirty="0">
                <a:latin typeface="Agency FB" panose="020B0503020202020204" pitchFamily="34" charset="0"/>
              </a:rPr>
              <a:t>Scalability:</a:t>
            </a:r>
          </a:p>
          <a:p>
            <a:endParaRPr lang="en-US" b="1" u="sng" dirty="0">
              <a:latin typeface="Agency FB" panose="020B0503020202020204" pitchFamily="34" charset="0"/>
            </a:endParaRPr>
          </a:p>
          <a:p>
            <a:r>
              <a:rPr lang="en-US" dirty="0"/>
              <a:t>- Supports up to 20 students and 15 books (modifiable).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b="1" u="sng" dirty="0">
                <a:latin typeface="Agency FB" panose="020B0503020202020204" pitchFamily="34" charset="0"/>
              </a:rPr>
              <a:t>User-Friendly:</a:t>
            </a:r>
          </a:p>
          <a:p>
            <a:r>
              <a:rPr lang="en-US" dirty="0"/>
              <a:t>- Clear menu navigation for both admins and students.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0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4EE-AC22-D1CC-3E14-11AF0E73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1ABC-69B0-4EA5-73F0-EFDACE4B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Database Integration:</a:t>
            </a:r>
          </a:p>
          <a:p>
            <a:r>
              <a:rPr lang="en-US" dirty="0"/>
              <a:t>- Replace text files with a relational database for scalability.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Web Interface:</a:t>
            </a:r>
          </a:p>
          <a:p>
            <a:r>
              <a:rPr lang="en-US" dirty="0"/>
              <a:t>- Create a web-based or GUI application.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Enhanced Security:</a:t>
            </a:r>
          </a:p>
          <a:p>
            <a:r>
              <a:rPr lang="en-US" dirty="0"/>
              <a:t>- Add encryption for sensitive data.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6D2B-096C-13F0-D6C0-B10370D9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FADA-8104-0E21-E428-6719D34A0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u="sng" dirty="0">
                <a:latin typeface="Agency FB" panose="020B0503020202020204" pitchFamily="34" charset="0"/>
              </a:rPr>
              <a:t>Live Demo:</a:t>
            </a:r>
          </a:p>
          <a:p>
            <a:r>
              <a:rPr lang="en-US" dirty="0"/>
              <a:t>- Show system initialization.</a:t>
            </a:r>
          </a:p>
          <a:p>
            <a:r>
              <a:rPr lang="en-US" dirty="0"/>
              <a:t>- Demonstrate admin and student functionalities.</a:t>
            </a:r>
          </a:p>
          <a:p>
            <a:r>
              <a:rPr lang="en-US" dirty="0"/>
              <a:t>- Illustrate file persistence with example data.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292</TotalTime>
  <Words>382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Algerian</vt:lpstr>
      <vt:lpstr>Arial</vt:lpstr>
      <vt:lpstr>Calibri</vt:lpstr>
      <vt:lpstr>Stencil</vt:lpstr>
      <vt:lpstr>Trebuchet MS</vt:lpstr>
      <vt:lpstr>Berlin</vt:lpstr>
      <vt:lpstr>PROGRAMMING  FUNDAMENTALS  SEMESTER PROJECT </vt:lpstr>
      <vt:lpstr>Library Management System</vt:lpstr>
      <vt:lpstr>Features of the System</vt:lpstr>
      <vt:lpstr>Functions In The C++ Library Management System</vt:lpstr>
      <vt:lpstr>System workflow</vt:lpstr>
      <vt:lpstr>Implementations</vt:lpstr>
      <vt:lpstr>Advantages</vt:lpstr>
      <vt:lpstr>Future Enhancements</vt:lpstr>
      <vt:lpstr>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Waleed Khalid \ Bachelor of Science in Computer Science</dc:creator>
  <cp:lastModifiedBy>Waleed Khalid \ Bachelor of Science in Computer Science</cp:lastModifiedBy>
  <cp:revision>7</cp:revision>
  <dcterms:created xsi:type="dcterms:W3CDTF">2025-01-25T10:16:46Z</dcterms:created>
  <dcterms:modified xsi:type="dcterms:W3CDTF">2025-01-25T19:29:31Z</dcterms:modified>
</cp:coreProperties>
</file>