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60" r:id="rId3"/>
    <p:sldId id="262" r:id="rId4"/>
    <p:sldId id="261" r:id="rId5"/>
  </p:sldIdLst>
  <p:sldSz cx="6858000" cy="9144000" type="screen4x3"/>
  <p:notesSz cx="6858000" cy="9144000"/>
  <p:embeddedFontLst>
    <p:embeddedFont>
      <p:font typeface="Wingdings 2" panose="05020102010507070707" pitchFamily="18" charset="2"/>
      <p:regular r:id="rId6"/>
    </p:embeddedFont>
    <p:embeddedFont>
      <p:font typeface="Corbel" panose="020B0503020204020204" pitchFamily="34" charset="0"/>
      <p:regular r:id="rId7"/>
      <p:bold r:id="rId8"/>
      <p:italic r:id="rId9"/>
      <p:boldItalic r:id="rId10"/>
    </p:embeddedFont>
    <p:embeddedFont>
      <p:font typeface="Wingdings 3" panose="05040102010807070707" pitchFamily="18" charset="2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3042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6857999" cy="684724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474464"/>
            <a:ext cx="6057900" cy="2231136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2438400"/>
            <a:ext cx="6057900" cy="1999488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6837779"/>
            <a:ext cx="6858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4949190" y="0"/>
            <a:ext cx="3429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4985766" y="0"/>
            <a:ext cx="1885951" cy="9144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6350" y="366188"/>
            <a:ext cx="1428750" cy="78020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6401"/>
            <a:ext cx="4514850" cy="78020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448" y="8503280"/>
            <a:ext cx="2877303" cy="486833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7264"/>
            <a:ext cx="6172200" cy="167030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6858000" cy="347002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3470027"/>
            <a:ext cx="6858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356" y="158496"/>
            <a:ext cx="6009894" cy="2182368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498" y="2438400"/>
            <a:ext cx="6016752" cy="9144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65248"/>
            <a:ext cx="3028950" cy="61650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65248"/>
            <a:ext cx="3028950" cy="616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65317"/>
            <a:ext cx="3030141" cy="953807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266016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65317"/>
            <a:ext cx="3031331" cy="953807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266016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79" y="203200"/>
            <a:ext cx="1892808" cy="1304544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533" y="2324178"/>
            <a:ext cx="4440481" cy="6078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79" y="2306691"/>
            <a:ext cx="1851660" cy="609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141803" y="0"/>
            <a:ext cx="34290" cy="193852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141803" y="0"/>
            <a:ext cx="34290" cy="193852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" y="207264"/>
            <a:ext cx="1893863" cy="130454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7854" y="1979744"/>
            <a:ext cx="4685548" cy="7164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" y="2304288"/>
            <a:ext cx="1851660" cy="609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444" y="1560576"/>
            <a:ext cx="1892808" cy="268224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41803" y="0"/>
            <a:ext cx="3429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141803" y="0"/>
            <a:ext cx="34290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6856" y="1560576"/>
            <a:ext cx="3895344" cy="268224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54496" y="1560576"/>
            <a:ext cx="550398" cy="268224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l="-68000" r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914527"/>
            <a:ext cx="6858000" cy="6096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6857999" cy="191164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3200"/>
            <a:ext cx="6172200" cy="166808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66922"/>
            <a:ext cx="6172200" cy="616747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635999"/>
            <a:ext cx="1600200" cy="36576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448" y="8635999"/>
            <a:ext cx="4130789" cy="36576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53297" y="8635999"/>
            <a:ext cx="550398" cy="36576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85344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HG Locklear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" y="3048000"/>
            <a:ext cx="6324600" cy="12192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</a:t>
            </a:r>
            <a:endParaRPr 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2018</a:t>
            </a:r>
            <a:endParaRPr lang="en-US" sz="4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7700" y="228600"/>
            <a:ext cx="6057900" cy="83820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 1101-D592 63795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Programming and Problem Solving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769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10045"/>
              </p:ext>
            </p:extLst>
          </p:nvPr>
        </p:nvGraphicFramePr>
        <p:xfrm>
          <a:off x="152400" y="2057400"/>
          <a:ext cx="6629400" cy="183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Message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5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orbel" panose="020B0503020204020204" pitchFamily="34" charset="0"/>
                        <a:buChar char="⁻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Sender (String)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Corbel" panose="020B0503020204020204" pitchFamily="34" charset="0"/>
                        <a:buChar char="⁻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Recipient (String)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Corbel" panose="020B0503020204020204" pitchFamily="34" charset="0"/>
                        <a:buChar char="⁻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Text (String)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2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orbel" panose="020B0503020204020204" pitchFamily="34" charset="0"/>
                        <a:buChar char="⁺"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displayMessage(self)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…displays the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Sender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Recipient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, and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of the message…</a:t>
                      </a:r>
                      <a:r>
                        <a:rPr lang="en-US" sz="1400" b="1" i="1" baseline="0" dirty="0" smtClean="0">
                          <a:solidFill>
                            <a:srgbClr val="FF0000"/>
                          </a:solidFill>
                        </a:rPr>
                        <a:t>see Expected Output slide for format</a:t>
                      </a:r>
                      <a:endParaRPr lang="en-US" sz="1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25434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08158"/>
              </p:ext>
            </p:extLst>
          </p:nvPr>
        </p:nvGraphicFramePr>
        <p:xfrm>
          <a:off x="190500" y="4572000"/>
          <a:ext cx="6438901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1694219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26289234"/>
                    </a:ext>
                  </a:extLst>
                </a:gridCol>
                <a:gridCol w="3429001">
                  <a:extLst>
                    <a:ext uri="{9D8B030D-6E8A-4147-A177-3AD203B41FA5}">
                      <a16:colId xmlns:a16="http://schemas.microsoft.com/office/drawing/2014/main" val="3576879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Sender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Recipient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C000"/>
                          </a:solidFill>
                        </a:rPr>
                        <a:t>Text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5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Professor</a:t>
                      </a:r>
                      <a:r>
                        <a:rPr lang="en-US" sz="1400" b="1" baseline="0" dirty="0" smtClean="0"/>
                        <a:t> Locklear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Python Class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‘Good Luck on your</a:t>
                      </a:r>
                      <a:r>
                        <a:rPr lang="en-US" sz="1400" b="1" baseline="0" dirty="0" smtClean="0"/>
                        <a:t> exam today’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73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Professor</a:t>
                      </a:r>
                      <a:r>
                        <a:rPr lang="en-US" sz="1400" b="1" baseline="0" dirty="0" smtClean="0"/>
                        <a:t> Locklear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Python Class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‘Great Job this semester’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Professor</a:t>
                      </a:r>
                      <a:r>
                        <a:rPr lang="en-US" sz="1400" b="1" baseline="0" dirty="0" smtClean="0"/>
                        <a:t> Locklear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Python Class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‘Have a great summer’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7213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0500" y="41148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the following Message objects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2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UML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92306"/>
              </p:ext>
            </p:extLst>
          </p:nvPr>
        </p:nvGraphicFramePr>
        <p:xfrm>
          <a:off x="152400" y="2057400"/>
          <a:ext cx="6477000" cy="475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7000">
                  <a:extLst>
                    <a:ext uri="{9D8B030D-6E8A-4147-A177-3AD203B41FA5}">
                      <a16:colId xmlns:a16="http://schemas.microsoft.com/office/drawing/2014/main" val="101719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EmailServer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5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orbel" panose="020B0503020204020204" pitchFamily="34" charset="0"/>
                        <a:buChar char="⁻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Name (String)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Corbel" panose="020B0503020204020204" pitchFamily="34" charset="0"/>
                        <a:buChar char="⁻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IPAddress (String)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Corbel" panose="020B0503020204020204" pitchFamily="34" charset="0"/>
                        <a:buChar char="⁻"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messageBuffer (List)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2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orbel" panose="020B0503020204020204" pitchFamily="34" charset="0"/>
                        <a:buChar char="⁺"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displayMessageCount(self)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…prints the number of messages 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the EmailServer in the following format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… ‘There are [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message count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] messages on the Email Server’</a:t>
                      </a:r>
                    </a:p>
                    <a:p>
                      <a:pPr marL="0" indent="0">
                        <a:buFont typeface="Corbel" panose="020B0503020204020204" pitchFamily="34" charset="0"/>
                        <a:buNone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Corbel" panose="020B0503020204020204" pitchFamily="34" charset="0"/>
                        <a:buChar char="⁺"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displayEmailServerStatus(self)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…prints the status of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the Email Server in the following format…</a:t>
                      </a:r>
                    </a:p>
                    <a:p>
                      <a:pPr marL="0" indent="0">
                        <a:buFont typeface="Corbel" panose="020B0503020204020204" pitchFamily="34" charset="0"/>
                        <a:buNone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Server Name:</a:t>
                      </a:r>
                    </a:p>
                    <a:p>
                      <a:pPr marL="0" indent="0">
                        <a:buFont typeface="Corbel" panose="020B0503020204020204" pitchFamily="34" charset="0"/>
                        <a:buNone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             Server IP:</a:t>
                      </a:r>
                    </a:p>
                    <a:p>
                      <a:pPr marL="0" indent="0">
                        <a:buFont typeface="Corbel" panose="020B0503020204020204" pitchFamily="34" charset="0"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             Server Message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Count:</a:t>
                      </a:r>
                    </a:p>
                    <a:p>
                      <a:pPr marL="0" indent="0">
                        <a:buFont typeface="Corbel" panose="020B0503020204020204" pitchFamily="34" charset="0"/>
                        <a:buNone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             Server Status: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GOOD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) if server contains messages and (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BAD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) if server contains no messages</a:t>
                      </a:r>
                    </a:p>
                    <a:p>
                      <a:pPr marL="0" indent="0">
                        <a:buFont typeface="Corbel" panose="020B0503020204020204" pitchFamily="34" charset="0"/>
                        <a:buNone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Corbel" panose="020B0503020204020204" pitchFamily="34" charset="0"/>
                        <a:buChar char="⁺"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displayMessages(self)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…calls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displayMessage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method for each message on the EmailServer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25434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56744"/>
              </p:ext>
            </p:extLst>
          </p:nvPr>
        </p:nvGraphicFramePr>
        <p:xfrm>
          <a:off x="171450" y="7467600"/>
          <a:ext cx="65150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16942199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026289234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3576879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IPAddress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C000"/>
                          </a:solidFill>
                        </a:rPr>
                        <a:t>Message</a:t>
                      </a:r>
                      <a:r>
                        <a:rPr lang="en-US" sz="1400" baseline="0" dirty="0" smtClean="0">
                          <a:solidFill>
                            <a:srgbClr val="FFC000"/>
                          </a:solidFill>
                        </a:rPr>
                        <a:t> Buffer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5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CST1101Server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127.000.001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**All Messages created on slide 2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7329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954" y="7010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the following EmailServer object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205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 Tasks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133600"/>
            <a:ext cx="655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Create the </a:t>
            </a:r>
            <a:r>
              <a:rPr lang="en-US" sz="1600" b="1" dirty="0" smtClean="0"/>
              <a:t>Message </a:t>
            </a:r>
            <a:r>
              <a:rPr lang="en-US" sz="1600" b="1" dirty="0" smtClean="0"/>
              <a:t>Class</a:t>
            </a:r>
            <a:r>
              <a:rPr lang="en-US" sz="16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Create Message objects</a:t>
            </a:r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Create </a:t>
            </a:r>
            <a:r>
              <a:rPr lang="en-US" sz="1600" b="1" dirty="0" smtClean="0"/>
              <a:t>the EmailServer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Create EmailServer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Call the </a:t>
            </a:r>
            <a:r>
              <a:rPr lang="en-US" sz="1600" b="1" dirty="0" smtClean="0">
                <a:solidFill>
                  <a:srgbClr val="FF0000"/>
                </a:solidFill>
              </a:rPr>
              <a:t>displayEmailServerStatus </a:t>
            </a:r>
            <a:r>
              <a:rPr lang="en-US" sz="1600" b="1" dirty="0" smtClean="0"/>
              <a:t>method on the EmailServer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Call the </a:t>
            </a:r>
            <a:r>
              <a:rPr lang="en-US" sz="1600" b="1" dirty="0" smtClean="0">
                <a:solidFill>
                  <a:srgbClr val="FF0000"/>
                </a:solidFill>
              </a:rPr>
              <a:t>displayMessageCount </a:t>
            </a:r>
            <a:r>
              <a:rPr lang="en-US" sz="1600" b="1" dirty="0" smtClean="0"/>
              <a:t>method on the EmailServer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Call the </a:t>
            </a:r>
            <a:r>
              <a:rPr lang="en-US" sz="1600" b="1" dirty="0" smtClean="0">
                <a:solidFill>
                  <a:srgbClr val="FF0000"/>
                </a:solidFill>
              </a:rPr>
              <a:t>displayMessages</a:t>
            </a:r>
            <a:r>
              <a:rPr lang="en-US" sz="1600" b="1" dirty="0" smtClean="0"/>
              <a:t> method on the EmailServer object</a:t>
            </a:r>
            <a:endParaRPr lang="en-US" sz="1600" b="1" dirty="0"/>
          </a:p>
        </p:txBody>
      </p:sp>
      <p:pic>
        <p:nvPicPr>
          <p:cNvPr id="4" name="Picture 3" descr="Python 3.6.1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68"/>
          <a:stretch/>
        </p:blipFill>
        <p:spPr>
          <a:xfrm>
            <a:off x="180064" y="4038600"/>
            <a:ext cx="6525536" cy="45010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5562600"/>
            <a:ext cx="1219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TASK #5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6104455"/>
            <a:ext cx="1219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TASK #6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7359866"/>
            <a:ext cx="1219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TASK #7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4032738"/>
            <a:ext cx="312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Expected Script Output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63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4697</TotalTime>
  <Words>259</Words>
  <Application>Microsoft Office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Wingdings 2</vt:lpstr>
      <vt:lpstr>Wingdings</vt:lpstr>
      <vt:lpstr>Corbel</vt:lpstr>
      <vt:lpstr>Wingdings 3</vt:lpstr>
      <vt:lpstr>Arial</vt:lpstr>
      <vt:lpstr>Module</vt:lpstr>
      <vt:lpstr>PowerPoint Presentation</vt:lpstr>
      <vt:lpstr>UML </vt:lpstr>
      <vt:lpstr>UML </vt:lpstr>
      <vt:lpstr>Programming Tasks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Telecommunications</dc:title>
  <dc:creator>Greyrazor</dc:creator>
  <cp:lastModifiedBy>Gene Locklear</cp:lastModifiedBy>
  <cp:revision>100</cp:revision>
  <dcterms:created xsi:type="dcterms:W3CDTF">2017-08-10T22:39:51Z</dcterms:created>
  <dcterms:modified xsi:type="dcterms:W3CDTF">2018-05-20T19:30:29Z</dcterms:modified>
</cp:coreProperties>
</file>