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iyanka Chaudhary" initials="PC" lastIdx="1" clrIdx="0">
    <p:extLst>
      <p:ext uri="{19B8F6BF-5375-455C-9EA6-DF929625EA0E}">
        <p15:presenceInfo xmlns:p15="http://schemas.microsoft.com/office/powerpoint/2012/main" userId="S::pchaudhary@marketaxess.com::b7de5154-f784-48a1-9f1a-8742bcc061e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ADA97-2A9F-403B-B3CF-8A46E21AC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755BFA-CE75-49F4-AFF2-EDC738EC8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472E9-8346-4818-9199-5B79FECF2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3F3D-1DE6-49C5-BF1C-45E085B32B22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27748-55A5-4FE0-9949-C80270267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CBC10-2D3E-4A6C-8F36-57B74C9F7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880F-B43F-438E-9F97-744BD9C07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1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FCF9C-6BEB-428F-B57A-E330C2556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A9ED3F-7D65-4975-8DEF-CCCE87821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A94BA-15A2-48CA-BF4B-A2B42167C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3F3D-1DE6-49C5-BF1C-45E085B32B22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FDEFF-7318-4F9A-8FBF-CADC29FA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B0955-33D2-4BE0-B585-1B620ED32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880F-B43F-438E-9F97-744BD9C07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4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63D849-DF6B-4978-BC08-8DB71432F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2E4BE2-E796-46C0-8CC8-91607A581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6F37E-96BD-499E-8A71-B7C6FC44B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3F3D-1DE6-49C5-BF1C-45E085B32B22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BEC6E-3CD7-413A-A42E-6B7FA02EE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10731-E7BB-41F5-BFBF-E258800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880F-B43F-438E-9F97-744BD9C07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68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DA2AE-66C1-4C6F-9078-D6CC30952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87353-BFF9-4B76-B8FA-7F019BA0D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915C4-44EC-4F62-AE16-D566EAA7C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3F3D-1DE6-49C5-BF1C-45E085B32B22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C7320-6CB7-4D6E-9692-A0E9221A2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02629-73CA-4B8E-A9EE-23C6EC124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880F-B43F-438E-9F97-744BD9C07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99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5E247-0C3B-4A9C-B16F-AB0C87BEE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DA182-58B8-4A5D-96B3-1C31C3CA6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3F45F-A1E5-4CBD-8A61-48323C4A4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3F3D-1DE6-49C5-BF1C-45E085B32B22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9B129-89B0-4B48-9A87-263F992AE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1946E-28A8-49F8-8632-C92D1396C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880F-B43F-438E-9F97-744BD9C07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36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22CD9-B1A2-48C3-95AA-28A7513E1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E2B09-A7D4-480B-970F-CCF7F1DB3C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ED089-22E6-4F8C-903A-2E0BF75DA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3EA9B-16FB-4AC7-A8A1-7F415C787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3F3D-1DE6-49C5-BF1C-45E085B32B22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139FB-E36A-457F-AD9D-0D09633DB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AC6EB-1F24-4359-B418-B62373308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880F-B43F-438E-9F97-744BD9C07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8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BCE2F-C442-49DD-9110-757D76C66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2552D-287F-475F-ADC4-2100E478B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394FA3-CB94-4D66-8BDA-AAD553861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0D310C-02E5-4220-95F6-EA7995D4F6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50EFE7-F308-4EFB-8589-AF64FEB28A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1646F0-C653-44D9-B87E-37ACD48D3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3F3D-1DE6-49C5-BF1C-45E085B32B22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03F2F0-900D-48A5-8F7B-071AD894B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6CC295-848D-47BB-8D7A-8379A347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880F-B43F-438E-9F97-744BD9C07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68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02B12-FC9F-4BD7-B865-F71F4B146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B6014F-0FEF-4CD9-AEFC-7C71F33C2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3F3D-1DE6-49C5-BF1C-45E085B32B22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905DE6-818A-454C-8770-2234B55A8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D624C6-24F8-4A9F-A62D-D1EAEB365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880F-B43F-438E-9F97-744BD9C07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76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0BCAF7-C170-4643-A7BF-3631552E4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3F3D-1DE6-49C5-BF1C-45E085B32B22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1EE90A-D970-49BB-B81E-D35CDB1F0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046AE-A1D8-41A4-B0B9-E7D1D5363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880F-B43F-438E-9F97-744BD9C07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619F8-EFD9-4936-85A0-42DB3B92B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CD39A-67FE-4D7E-B989-8DEF6BD5D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3BFE0-A433-4FD6-9323-8AD2812D8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37D3A-BE11-4686-9A7C-76D8DD7C2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3F3D-1DE6-49C5-BF1C-45E085B32B22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EE7F4-0D21-4A11-9DA1-B5F69E2CD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BFD69-05C2-4AB7-8FEF-862CC5D6C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880F-B43F-438E-9F97-744BD9C07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45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35F5-01E0-4845-8D6B-25FE2FEBD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C2A4BD-F8EF-4327-9EF5-71A17E308B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AD555A-2653-4588-B9DE-DD5863AED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999E5-2CAF-4452-831B-0B1CBD64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3F3D-1DE6-49C5-BF1C-45E085B32B22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4FAE0-8A2B-4C16-921E-EDC78BA5C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3446F-F5E9-4244-B668-F1CF75DC3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880F-B43F-438E-9F97-744BD9C07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07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CB46A5-BDD2-4F7F-AD17-408FBE475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C704E-0A71-4A50-ACF8-EEED7ECC7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C4E6A-3309-45F8-A450-397C04E56F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F3F3D-1DE6-49C5-BF1C-45E085B32B22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6D263-606C-47E2-8E9D-BBC0A14DF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42847-3DEF-43D1-AA93-FE2229C6D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A880F-B43F-438E-9F97-744BD9C07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81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478FA-3917-4BFC-A46C-6A64101F3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Price Streaming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405A89-B0CC-4350-B4E5-03A834F22359}"/>
              </a:ext>
            </a:extLst>
          </p:cNvPr>
          <p:cNvSpPr/>
          <p:nvPr/>
        </p:nvSpPr>
        <p:spPr>
          <a:xfrm>
            <a:off x="3492708" y="3428999"/>
            <a:ext cx="1169110" cy="986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Consumer Service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9A7EC4-81CC-4A4C-B637-48C8D337FE24}"/>
              </a:ext>
            </a:extLst>
          </p:cNvPr>
          <p:cNvSpPr/>
          <p:nvPr/>
        </p:nvSpPr>
        <p:spPr>
          <a:xfrm>
            <a:off x="5955860" y="3428999"/>
            <a:ext cx="1169110" cy="986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Producer Service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2D06D6-5CD4-4346-B370-45EF33D81E3D}"/>
              </a:ext>
            </a:extLst>
          </p:cNvPr>
          <p:cNvSpPr/>
          <p:nvPr/>
        </p:nvSpPr>
        <p:spPr>
          <a:xfrm>
            <a:off x="8356546" y="2180721"/>
            <a:ext cx="209672" cy="3802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Price Streaming Service</a:t>
            </a:r>
          </a:p>
        </p:txBody>
      </p:sp>
      <p:pic>
        <p:nvPicPr>
          <p:cNvPr id="1028" name="Picture 4" descr="Image for post">
            <a:extLst>
              <a:ext uri="{FF2B5EF4-FFF2-40B4-BE49-F238E27FC236}">
                <a16:creationId xmlns:a16="http://schemas.microsoft.com/office/drawing/2014/main" id="{72076E72-F9B3-4843-893B-5745C432A1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547" y="2180721"/>
            <a:ext cx="886409" cy="503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Arrow: Left 21">
            <a:extLst>
              <a:ext uri="{FF2B5EF4-FFF2-40B4-BE49-F238E27FC236}">
                <a16:creationId xmlns:a16="http://schemas.microsoft.com/office/drawing/2014/main" id="{9967DAAE-4C76-4F2B-8697-F49B6F750E64}"/>
              </a:ext>
            </a:extLst>
          </p:cNvPr>
          <p:cNvSpPr/>
          <p:nvPr/>
        </p:nvSpPr>
        <p:spPr>
          <a:xfrm>
            <a:off x="4688905" y="3678266"/>
            <a:ext cx="1204489" cy="495258"/>
          </a:xfrm>
          <a:prstGeom prst="lef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Kafka Topic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76BB2C-4311-4276-9F31-2A2762B21AC6}"/>
              </a:ext>
            </a:extLst>
          </p:cNvPr>
          <p:cNvSpPr/>
          <p:nvPr/>
        </p:nvSpPr>
        <p:spPr>
          <a:xfrm>
            <a:off x="1711603" y="2399252"/>
            <a:ext cx="209672" cy="354854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/>
              <a:t>React UI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00A4A1-DA21-4F50-AD21-8D45193695C0}"/>
              </a:ext>
            </a:extLst>
          </p:cNvPr>
          <p:cNvSpPr txBox="1"/>
          <p:nvPr/>
        </p:nvSpPr>
        <p:spPr>
          <a:xfrm>
            <a:off x="5718313" y="4575313"/>
            <a:ext cx="2734917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>
                <a:cs typeface="Calibri"/>
              </a:rPr>
              <a:t>The producer service has a constantly running thread that polls the Price Service (built on javelin) and fetches the price records for the list of vendors. 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sz="1200" dirty="0">
                <a:cs typeface="Calibri"/>
              </a:rPr>
              <a:t>The producer service updates Redis if the data is new by comparing it to the old. </a:t>
            </a:r>
          </a:p>
          <a:p>
            <a:pPr marL="228600" indent="-228600">
              <a:buAutoNum type="arabicPeriod"/>
            </a:pPr>
            <a:r>
              <a:rPr lang="en-US" sz="1200" dirty="0">
                <a:cs typeface="Calibri"/>
              </a:rPr>
              <a:t>If Redis was updated, the producer service publishes the new price record to Kafka as well.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4994A8-7C41-4E1B-B77B-854D6FED144F}"/>
              </a:ext>
            </a:extLst>
          </p:cNvPr>
          <p:cNvSpPr txBox="1"/>
          <p:nvPr/>
        </p:nvSpPr>
        <p:spPr>
          <a:xfrm>
            <a:off x="2819400" y="4500769"/>
            <a:ext cx="2734917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>
                <a:cs typeface="Calibri"/>
              </a:rPr>
              <a:t>When the connection is initiated, the consumer service retrieves the price data from Redis and sends it to the UI over a </a:t>
            </a:r>
            <a:r>
              <a:rPr lang="en-US" sz="1200" dirty="0" err="1">
                <a:cs typeface="Calibri"/>
              </a:rPr>
              <a:t>websocket</a:t>
            </a:r>
            <a:r>
              <a:rPr lang="en-US" sz="1200" dirty="0">
                <a:cs typeface="Calibri"/>
              </a:rPr>
              <a:t> connection. </a:t>
            </a:r>
          </a:p>
          <a:p>
            <a:pPr marL="228600" indent="-228600">
              <a:buAutoNum type="arabicPeriod"/>
            </a:pPr>
            <a:r>
              <a:rPr lang="en-US" sz="1200" dirty="0">
                <a:cs typeface="Calibri"/>
              </a:rPr>
              <a:t>Subsequently, it listens to the </a:t>
            </a:r>
            <a:r>
              <a:rPr lang="en-US" sz="1200" dirty="0" err="1">
                <a:cs typeface="Calibri"/>
              </a:rPr>
              <a:t>kakfa</a:t>
            </a:r>
            <a:r>
              <a:rPr lang="en-US" sz="1200" dirty="0">
                <a:cs typeface="Calibri"/>
              </a:rPr>
              <a:t> topic and publishes new price records to the UI.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C9779D-C677-4B81-A6B4-7C5560025109}"/>
              </a:ext>
            </a:extLst>
          </p:cNvPr>
          <p:cNvSpPr txBox="1"/>
          <p:nvPr/>
        </p:nvSpPr>
        <p:spPr>
          <a:xfrm>
            <a:off x="2040834" y="1386508"/>
            <a:ext cx="273491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>
                <a:cs typeface="Calibri"/>
              </a:rPr>
              <a:t>User logs in and makes a </a:t>
            </a:r>
            <a:r>
              <a:rPr lang="en-US" sz="1200" dirty="0" err="1">
                <a:cs typeface="Calibri"/>
              </a:rPr>
              <a:t>websocket</a:t>
            </a:r>
            <a:r>
              <a:rPr lang="en-US" sz="1200" dirty="0">
                <a:cs typeface="Calibri"/>
              </a:rPr>
              <a:t> connection to the Consumer Service.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sz="1200" dirty="0">
                <a:cs typeface="Calibri"/>
              </a:rPr>
              <a:t>The consumer service pushes data to the UI which creates and renders the price streaming table using </a:t>
            </a:r>
            <a:r>
              <a:rPr lang="en-US" sz="1200" dirty="0" err="1">
                <a:cs typeface="Calibri"/>
              </a:rPr>
              <a:t>AGgridReact</a:t>
            </a:r>
            <a:r>
              <a:rPr lang="en-US" sz="1200" dirty="0">
                <a:cs typeface="Calibri"/>
              </a:rPr>
              <a:t>. </a:t>
            </a: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C62D9520-0969-4289-806E-D77262C96FBE}"/>
              </a:ext>
            </a:extLst>
          </p:cNvPr>
          <p:cNvSpPr/>
          <p:nvPr/>
        </p:nvSpPr>
        <p:spPr>
          <a:xfrm>
            <a:off x="2110690" y="3718842"/>
            <a:ext cx="1217543" cy="488673"/>
          </a:xfrm>
          <a:prstGeom prst="left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err="1">
                <a:cs typeface="Calibri"/>
              </a:rPr>
              <a:t>Websocket</a:t>
            </a:r>
            <a:endParaRPr lang="en-US" sz="1200" err="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C5B4A50-80B5-4C80-BFFD-14646399C76D}"/>
              </a:ext>
            </a:extLst>
          </p:cNvPr>
          <p:cNvCxnSpPr/>
          <p:nvPr/>
        </p:nvCxnSpPr>
        <p:spPr>
          <a:xfrm>
            <a:off x="5597387" y="2615648"/>
            <a:ext cx="856423" cy="8150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8580F67-97B9-45CA-B0B4-B0A06AEFFBE8}"/>
              </a:ext>
            </a:extLst>
          </p:cNvPr>
          <p:cNvCxnSpPr>
            <a:cxnSpLocks/>
          </p:cNvCxnSpPr>
          <p:nvPr/>
        </p:nvCxnSpPr>
        <p:spPr>
          <a:xfrm flipH="1">
            <a:off x="4020256" y="2620352"/>
            <a:ext cx="775252" cy="7735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F4BE8B1-83A4-4E2D-A738-B3DB7EA6AE29}"/>
              </a:ext>
            </a:extLst>
          </p:cNvPr>
          <p:cNvCxnSpPr>
            <a:cxnSpLocks/>
          </p:cNvCxnSpPr>
          <p:nvPr/>
        </p:nvCxnSpPr>
        <p:spPr>
          <a:xfrm>
            <a:off x="7179365" y="3998843"/>
            <a:ext cx="1129748" cy="33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620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Price Streaming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Priyanka Chaudhary</dc:creator>
  <cp:lastModifiedBy>Waleed Rizk</cp:lastModifiedBy>
  <cp:revision>3</cp:revision>
  <dcterms:created xsi:type="dcterms:W3CDTF">2020-08-18T16:11:08Z</dcterms:created>
  <dcterms:modified xsi:type="dcterms:W3CDTF">2020-08-26T12:19:12Z</dcterms:modified>
</cp:coreProperties>
</file>