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60" r:id="rId7"/>
    <p:sldId id="261" r:id="rId8"/>
    <p:sldId id="262" r:id="rId9"/>
    <p:sldId id="268" r:id="rId10"/>
    <p:sldId id="263" r:id="rId11"/>
    <p:sldId id="269" r:id="rId12"/>
    <p:sldId id="264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88C9C-667E-4496-A46A-274EA0FEB6D0}" v="221" dt="2021-12-09T12:52:15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d Rezk" userId="a6d78d0966b3f1dc" providerId="LiveId" clId="{37F88C9C-667E-4496-A46A-274EA0FEB6D0}"/>
    <pc:docChg chg="undo custSel addSld delSld modSld">
      <pc:chgData name="Walid Rezk" userId="a6d78d0966b3f1dc" providerId="LiveId" clId="{37F88C9C-667E-4496-A46A-274EA0FEB6D0}" dt="2021-12-09T12:52:15.637" v="776" actId="26606"/>
      <pc:docMkLst>
        <pc:docMk/>
      </pc:docMkLst>
      <pc:sldChg chg="addSp modSp mod setBg addAnim">
        <pc:chgData name="Walid Rezk" userId="a6d78d0966b3f1dc" providerId="LiveId" clId="{37F88C9C-667E-4496-A46A-274EA0FEB6D0}" dt="2021-12-09T11:36:39.124" v="683"/>
        <pc:sldMkLst>
          <pc:docMk/>
          <pc:sldMk cId="1053894362" sldId="256"/>
        </pc:sldMkLst>
        <pc:spChg chg="mod">
          <ac:chgData name="Walid Rezk" userId="a6d78d0966b3f1dc" providerId="LiveId" clId="{37F88C9C-667E-4496-A46A-274EA0FEB6D0}" dt="2021-12-09T11:36:39.122" v="681" actId="26606"/>
          <ac:spMkLst>
            <pc:docMk/>
            <pc:sldMk cId="1053894362" sldId="256"/>
            <ac:spMk id="2" creationId="{37A2C167-D347-4E27-A84F-823E1E33733E}"/>
          </ac:spMkLst>
        </pc:spChg>
        <pc:spChg chg="mod">
          <ac:chgData name="Walid Rezk" userId="a6d78d0966b3f1dc" providerId="LiveId" clId="{37F88C9C-667E-4496-A46A-274EA0FEB6D0}" dt="2021-12-09T11:36:39.122" v="681" actId="26606"/>
          <ac:spMkLst>
            <pc:docMk/>
            <pc:sldMk cId="1053894362" sldId="256"/>
            <ac:spMk id="3" creationId="{CA18DA4A-0678-4E76-8B8A-875597DD17C4}"/>
          </ac:spMkLst>
        </pc:spChg>
        <pc:spChg chg="add">
          <ac:chgData name="Walid Rezk" userId="a6d78d0966b3f1dc" providerId="LiveId" clId="{37F88C9C-667E-4496-A46A-274EA0FEB6D0}" dt="2021-12-09T11:36:39.122" v="681" actId="26606"/>
          <ac:spMkLst>
            <pc:docMk/>
            <pc:sldMk cId="1053894362" sldId="256"/>
            <ac:spMk id="8" creationId="{A8DB9CD9-59B1-4D73-BC4C-98796A48EF9B}"/>
          </ac:spMkLst>
        </pc:spChg>
        <pc:spChg chg="add">
          <ac:chgData name="Walid Rezk" userId="a6d78d0966b3f1dc" providerId="LiveId" clId="{37F88C9C-667E-4496-A46A-274EA0FEB6D0}" dt="2021-12-09T11:36:39.122" v="681" actId="26606"/>
          <ac:spMkLst>
            <pc:docMk/>
            <pc:sldMk cId="1053894362" sldId="256"/>
            <ac:spMk id="10" creationId="{8874A6A9-41FF-4E33-AFA8-F9F81436A59E}"/>
          </ac:spMkLst>
        </pc:spChg>
        <pc:grpChg chg="add">
          <ac:chgData name="Walid Rezk" userId="a6d78d0966b3f1dc" providerId="LiveId" clId="{37F88C9C-667E-4496-A46A-274EA0FEB6D0}" dt="2021-12-09T11:36:39.122" v="681" actId="26606"/>
          <ac:grpSpMkLst>
            <pc:docMk/>
            <pc:sldMk cId="1053894362" sldId="256"/>
            <ac:grpSpMk id="12" creationId="{721D730E-1F97-4071-B143-B05E6D2599BC}"/>
          </ac:grpSpMkLst>
        </pc:grpChg>
      </pc:sldChg>
      <pc:sldChg chg="addSp delSp modSp mod setBg">
        <pc:chgData name="Walid Rezk" userId="a6d78d0966b3f1dc" providerId="LiveId" clId="{37F88C9C-667E-4496-A46A-274EA0FEB6D0}" dt="2021-12-09T11:36:26.543" v="680" actId="26606"/>
        <pc:sldMkLst>
          <pc:docMk/>
          <pc:sldMk cId="963156822" sldId="257"/>
        </pc:sldMkLst>
        <pc:spChg chg="mod">
          <ac:chgData name="Walid Rezk" userId="a6d78d0966b3f1dc" providerId="LiveId" clId="{37F88C9C-667E-4496-A46A-274EA0FEB6D0}" dt="2021-12-09T11:36:26.543" v="680" actId="26606"/>
          <ac:spMkLst>
            <pc:docMk/>
            <pc:sldMk cId="963156822" sldId="257"/>
            <ac:spMk id="2" creationId="{5428391F-73A0-4732-9C62-6A61565E3D0C}"/>
          </ac:spMkLst>
        </pc:spChg>
        <pc:spChg chg="del mod">
          <ac:chgData name="Walid Rezk" userId="a6d78d0966b3f1dc" providerId="LiveId" clId="{37F88C9C-667E-4496-A46A-274EA0FEB6D0}" dt="2021-12-09T11:36:26.543" v="680" actId="26606"/>
          <ac:spMkLst>
            <pc:docMk/>
            <pc:sldMk cId="963156822" sldId="257"/>
            <ac:spMk id="3" creationId="{8C91A0F6-5F9F-488E-95B1-9D51F775F407}"/>
          </ac:spMkLst>
        </pc:spChg>
        <pc:spChg chg="add">
          <ac:chgData name="Walid Rezk" userId="a6d78d0966b3f1dc" providerId="LiveId" clId="{37F88C9C-667E-4496-A46A-274EA0FEB6D0}" dt="2021-12-09T11:36:26.543" v="680" actId="26606"/>
          <ac:spMkLst>
            <pc:docMk/>
            <pc:sldMk cId="963156822" sldId="257"/>
            <ac:spMk id="9" creationId="{345A976A-8DE3-4B67-B94B-2044FDD12899}"/>
          </ac:spMkLst>
        </pc:spChg>
        <pc:spChg chg="add">
          <ac:chgData name="Walid Rezk" userId="a6d78d0966b3f1dc" providerId="LiveId" clId="{37F88C9C-667E-4496-A46A-274EA0FEB6D0}" dt="2021-12-09T11:36:26.543" v="680" actId="26606"/>
          <ac:spMkLst>
            <pc:docMk/>
            <pc:sldMk cId="963156822" sldId="257"/>
            <ac:spMk id="11" creationId="{6EAAA1B9-2DDB-49C9-A037-A523D2F13C15}"/>
          </ac:spMkLst>
        </pc:spChg>
        <pc:grpChg chg="add">
          <ac:chgData name="Walid Rezk" userId="a6d78d0966b3f1dc" providerId="LiveId" clId="{37F88C9C-667E-4496-A46A-274EA0FEB6D0}" dt="2021-12-09T11:36:26.543" v="680" actId="26606"/>
          <ac:grpSpMkLst>
            <pc:docMk/>
            <pc:sldMk cId="963156822" sldId="257"/>
            <ac:grpSpMk id="13" creationId="{B441F8D5-EBCE-4FB9-91A9-3425971C1F99}"/>
          </ac:grpSpMkLst>
        </pc:grpChg>
        <pc:grpChg chg="add">
          <ac:chgData name="Walid Rezk" userId="a6d78d0966b3f1dc" providerId="LiveId" clId="{37F88C9C-667E-4496-A46A-274EA0FEB6D0}" dt="2021-12-09T11:36:26.543" v="680" actId="26606"/>
          <ac:grpSpMkLst>
            <pc:docMk/>
            <pc:sldMk cId="963156822" sldId="257"/>
            <ac:grpSpMk id="19" creationId="{08701F99-7E4C-4B92-A4B5-307CDFB7A4DE}"/>
          </ac:grpSpMkLst>
        </pc:grpChg>
        <pc:graphicFrameChg chg="add">
          <ac:chgData name="Walid Rezk" userId="a6d78d0966b3f1dc" providerId="LiveId" clId="{37F88C9C-667E-4496-A46A-274EA0FEB6D0}" dt="2021-12-09T11:36:26.543" v="680" actId="26606"/>
          <ac:graphicFrameMkLst>
            <pc:docMk/>
            <pc:sldMk cId="963156822" sldId="257"/>
            <ac:graphicFrameMk id="5" creationId="{BD52DB30-6CBB-4115-9269-6B0A3484E63C}"/>
          </ac:graphicFrameMkLst>
        </pc:graphicFrameChg>
      </pc:sldChg>
      <pc:sldChg chg="addSp delSp modSp mod setBg">
        <pc:chgData name="Walid Rezk" userId="a6d78d0966b3f1dc" providerId="LiveId" clId="{37F88C9C-667E-4496-A46A-274EA0FEB6D0}" dt="2021-12-09T12:51:55.633" v="772" actId="113"/>
        <pc:sldMkLst>
          <pc:docMk/>
          <pc:sldMk cId="3413887815" sldId="258"/>
        </pc:sldMkLst>
        <pc:spChg chg="mod">
          <ac:chgData name="Walid Rezk" userId="a6d78d0966b3f1dc" providerId="LiveId" clId="{37F88C9C-667E-4496-A46A-274EA0FEB6D0}" dt="2021-12-09T12:51:55.633" v="772" actId="113"/>
          <ac:spMkLst>
            <pc:docMk/>
            <pc:sldMk cId="3413887815" sldId="258"/>
            <ac:spMk id="2" creationId="{5AA93518-DAC7-46A7-B0DA-0691E277A13D}"/>
          </ac:spMkLst>
        </pc:spChg>
        <pc:spChg chg="add del mod">
          <ac:chgData name="Walid Rezk" userId="a6d78d0966b3f1dc" providerId="LiveId" clId="{37F88C9C-667E-4496-A46A-274EA0FEB6D0}" dt="2021-12-09T12:50:37.247" v="750" actId="14100"/>
          <ac:spMkLst>
            <pc:docMk/>
            <pc:sldMk cId="3413887815" sldId="258"/>
            <ac:spMk id="3" creationId="{21024CE5-0AC2-40CA-8CDA-1FC1D7B12E5C}"/>
          </ac:spMkLst>
        </pc:spChg>
        <pc:spChg chg="mod">
          <ac:chgData name="Walid Rezk" userId="a6d78d0966b3f1dc" providerId="LiveId" clId="{37F88C9C-667E-4496-A46A-274EA0FEB6D0}" dt="2021-12-09T12:50:40.542" v="751" actId="5793"/>
          <ac:spMkLst>
            <pc:docMk/>
            <pc:sldMk cId="3413887815" sldId="258"/>
            <ac:spMk id="4" creationId="{10458C7C-543E-4926-BB90-41142C0E3763}"/>
          </ac:spMkLst>
        </pc:spChg>
        <pc:spChg chg="add del">
          <ac:chgData name="Walid Rezk" userId="a6d78d0966b3f1dc" providerId="LiveId" clId="{37F88C9C-667E-4496-A46A-274EA0FEB6D0}" dt="2021-12-09T12:50:10.261" v="742" actId="26606"/>
          <ac:spMkLst>
            <pc:docMk/>
            <pc:sldMk cId="3413887815" sldId="258"/>
            <ac:spMk id="7" creationId="{4C608BEB-860E-4094-8511-78603564A75E}"/>
          </ac:spMkLst>
        </pc:spChg>
        <pc:spChg chg="add del">
          <ac:chgData name="Walid Rezk" userId="a6d78d0966b3f1dc" providerId="LiveId" clId="{37F88C9C-667E-4496-A46A-274EA0FEB6D0}" dt="2021-12-09T11:42:05.467" v="720" actId="26606"/>
          <ac:spMkLst>
            <pc:docMk/>
            <pc:sldMk cId="3413887815" sldId="258"/>
            <ac:spMk id="9" creationId="{21739CA5-F0F5-48E1-8E8C-F24B71827E46}"/>
          </ac:spMkLst>
        </pc:spChg>
        <pc:spChg chg="add del">
          <ac:chgData name="Walid Rezk" userId="a6d78d0966b3f1dc" providerId="LiveId" clId="{37F88C9C-667E-4496-A46A-274EA0FEB6D0}" dt="2021-12-09T11:42:05.467" v="720" actId="26606"/>
          <ac:spMkLst>
            <pc:docMk/>
            <pc:sldMk cId="3413887815" sldId="258"/>
            <ac:spMk id="11" creationId="{3EAD2937-F230-41D4-B9C5-975B129BFC20}"/>
          </ac:spMkLst>
        </pc:spChg>
        <pc:spChg chg="add del">
          <ac:chgData name="Walid Rezk" userId="a6d78d0966b3f1dc" providerId="LiveId" clId="{37F88C9C-667E-4496-A46A-274EA0FEB6D0}" dt="2021-12-09T11:42:05.467" v="720" actId="26606"/>
          <ac:spMkLst>
            <pc:docMk/>
            <pc:sldMk cId="3413887815" sldId="258"/>
            <ac:spMk id="13" creationId="{CCD444A3-C338-4886-B7F1-4BA2AF46EB64}"/>
          </ac:spMkLst>
        </pc:spChg>
        <pc:spChg chg="add del">
          <ac:chgData name="Walid Rezk" userId="a6d78d0966b3f1dc" providerId="LiveId" clId="{37F88C9C-667E-4496-A46A-274EA0FEB6D0}" dt="2021-12-09T12:50:13.918" v="744" actId="26606"/>
          <ac:spMkLst>
            <pc:docMk/>
            <pc:sldMk cId="3413887815" sldId="258"/>
            <ac:spMk id="14" creationId="{8CA06CD6-90CA-4C45-856C-6771339E1E22}"/>
          </ac:spMkLst>
        </pc:spChg>
        <pc:spChg chg="add del">
          <ac:chgData name="Walid Rezk" userId="a6d78d0966b3f1dc" providerId="LiveId" clId="{37F88C9C-667E-4496-A46A-274EA0FEB6D0}" dt="2021-12-09T11:42:06.752" v="722" actId="26606"/>
          <ac:spMkLst>
            <pc:docMk/>
            <pc:sldMk cId="3413887815" sldId="258"/>
            <ac:spMk id="15" creationId="{4FFBEE45-F140-49D5-85EA-C78C24340B23}"/>
          </ac:spMkLst>
        </pc:spChg>
        <pc:spChg chg="add del">
          <ac:chgData name="Walid Rezk" userId="a6d78d0966b3f1dc" providerId="LiveId" clId="{37F88C9C-667E-4496-A46A-274EA0FEB6D0}" dt="2021-12-09T11:42:43.634" v="726" actId="26606"/>
          <ac:spMkLst>
            <pc:docMk/>
            <pc:sldMk cId="3413887815" sldId="258"/>
            <ac:spMk id="17" creationId="{B36F400F-DF28-43BC-8D8E-4929793B392A}"/>
          </ac:spMkLst>
        </pc:spChg>
        <pc:spChg chg="add del">
          <ac:chgData name="Walid Rezk" userId="a6d78d0966b3f1dc" providerId="LiveId" clId="{37F88C9C-667E-4496-A46A-274EA0FEB6D0}" dt="2021-12-09T12:50:17.694" v="746" actId="26606"/>
          <ac:spMkLst>
            <pc:docMk/>
            <pc:sldMk cId="3413887815" sldId="258"/>
            <ac:spMk id="18" creationId="{E35A04CF-97D4-4FF7-B359-C546B1F62E54}"/>
          </ac:spMkLst>
        </pc:spChg>
        <pc:spChg chg="add del">
          <ac:chgData name="Walid Rezk" userId="a6d78d0966b3f1dc" providerId="LiveId" clId="{37F88C9C-667E-4496-A46A-274EA0FEB6D0}" dt="2021-12-09T12:50:17.694" v="746" actId="26606"/>
          <ac:spMkLst>
            <pc:docMk/>
            <pc:sldMk cId="3413887815" sldId="258"/>
            <ac:spMk id="19" creationId="{1DE7243B-5109-444B-8FAF-7437C66BC0E9}"/>
          </ac:spMkLst>
        </pc:spChg>
        <pc:spChg chg="add del">
          <ac:chgData name="Walid Rezk" userId="a6d78d0966b3f1dc" providerId="LiveId" clId="{37F88C9C-667E-4496-A46A-274EA0FEB6D0}" dt="2021-12-09T12:50:17.694" v="746" actId="26606"/>
          <ac:spMkLst>
            <pc:docMk/>
            <pc:sldMk cId="3413887815" sldId="258"/>
            <ac:spMk id="20" creationId="{4C5D6221-DA7B-4611-AA26-7D8E349FDE96}"/>
          </ac:spMkLst>
        </pc:spChg>
        <pc:spChg chg="add del">
          <ac:chgData name="Walid Rezk" userId="a6d78d0966b3f1dc" providerId="LiveId" clId="{37F88C9C-667E-4496-A46A-274EA0FEB6D0}" dt="2021-12-09T11:42:42.995" v="725" actId="26606"/>
          <ac:spMkLst>
            <pc:docMk/>
            <pc:sldMk cId="3413887815" sldId="258"/>
            <ac:spMk id="22" creationId="{4FFBEE45-F140-49D5-85EA-C78C24340B23}"/>
          </ac:spMkLst>
        </pc:spChg>
        <pc:spChg chg="add">
          <ac:chgData name="Walid Rezk" userId="a6d78d0966b3f1dc" providerId="LiveId" clId="{37F88C9C-667E-4496-A46A-274EA0FEB6D0}" dt="2021-12-09T12:50:17.701" v="747" actId="26606"/>
          <ac:spMkLst>
            <pc:docMk/>
            <pc:sldMk cId="3413887815" sldId="258"/>
            <ac:spMk id="23" creationId="{21739CA5-F0F5-48E1-8E8C-F24B71827E46}"/>
          </ac:spMkLst>
        </pc:spChg>
        <pc:spChg chg="add">
          <ac:chgData name="Walid Rezk" userId="a6d78d0966b3f1dc" providerId="LiveId" clId="{37F88C9C-667E-4496-A46A-274EA0FEB6D0}" dt="2021-12-09T12:50:17.701" v="747" actId="26606"/>
          <ac:spMkLst>
            <pc:docMk/>
            <pc:sldMk cId="3413887815" sldId="258"/>
            <ac:spMk id="24" creationId="{3EAD2937-F230-41D4-B9C5-975B129BFC20}"/>
          </ac:spMkLst>
        </pc:spChg>
        <pc:spChg chg="add">
          <ac:chgData name="Walid Rezk" userId="a6d78d0966b3f1dc" providerId="LiveId" clId="{37F88C9C-667E-4496-A46A-274EA0FEB6D0}" dt="2021-12-09T12:50:17.701" v="747" actId="26606"/>
          <ac:spMkLst>
            <pc:docMk/>
            <pc:sldMk cId="3413887815" sldId="258"/>
            <ac:spMk id="25" creationId="{CCD444A3-C338-4886-B7F1-4BA2AF46EB64}"/>
          </ac:spMkLst>
        </pc:spChg>
        <pc:graphicFrameChg chg="add del">
          <ac:chgData name="Walid Rezk" userId="a6d78d0966b3f1dc" providerId="LiveId" clId="{37F88C9C-667E-4496-A46A-274EA0FEB6D0}" dt="2021-12-09T11:40:28.110" v="704" actId="26606"/>
          <ac:graphicFrameMkLst>
            <pc:docMk/>
            <pc:sldMk cId="3413887815" sldId="258"/>
            <ac:graphicFrameMk id="6" creationId="{38E67AFA-67D8-46C7-83A5-A602F96C1F7D}"/>
          </ac:graphicFrameMkLst>
        </pc:graphicFrameChg>
        <pc:graphicFrameChg chg="add del">
          <ac:chgData name="Walid Rezk" userId="a6d78d0966b3f1dc" providerId="LiveId" clId="{37F88C9C-667E-4496-A46A-274EA0FEB6D0}" dt="2021-12-09T11:40:30.196" v="706" actId="26606"/>
          <ac:graphicFrameMkLst>
            <pc:docMk/>
            <pc:sldMk cId="3413887815" sldId="258"/>
            <ac:graphicFrameMk id="8" creationId="{2B0F56AC-D6C8-4586-8174-274E303AAFD4}"/>
          </ac:graphicFrameMkLst>
        </pc:graphicFrameChg>
        <pc:graphicFrameChg chg="add del">
          <ac:chgData name="Walid Rezk" userId="a6d78d0966b3f1dc" providerId="LiveId" clId="{37F88C9C-667E-4496-A46A-274EA0FEB6D0}" dt="2021-12-09T11:41:06.217" v="718" actId="26606"/>
          <ac:graphicFrameMkLst>
            <pc:docMk/>
            <pc:sldMk cId="3413887815" sldId="258"/>
            <ac:graphicFrameMk id="10" creationId="{1767491B-D8C0-4D69-BD1A-0C8F086A74C1}"/>
          </ac:graphicFrameMkLst>
        </pc:graphicFrameChg>
        <pc:cxnChg chg="add del">
          <ac:chgData name="Walid Rezk" userId="a6d78d0966b3f1dc" providerId="LiveId" clId="{37F88C9C-667E-4496-A46A-274EA0FEB6D0}" dt="2021-12-09T12:50:10.261" v="742" actId="26606"/>
          <ac:cxnSpMkLst>
            <pc:docMk/>
            <pc:sldMk cId="3413887815" sldId="258"/>
            <ac:cxnSpMk id="12" creationId="{1F16A8D4-FE87-4604-88B2-394B5D1EB437}"/>
          </ac:cxnSpMkLst>
        </pc:cxnChg>
        <pc:cxnChg chg="add del">
          <ac:chgData name="Walid Rezk" userId="a6d78d0966b3f1dc" providerId="LiveId" clId="{37F88C9C-667E-4496-A46A-274EA0FEB6D0}" dt="2021-12-09T12:50:13.918" v="744" actId="26606"/>
          <ac:cxnSpMkLst>
            <pc:docMk/>
            <pc:sldMk cId="3413887815" sldId="258"/>
            <ac:cxnSpMk id="16" creationId="{5021601D-2758-4B15-A31C-FDA184C51B3A}"/>
          </ac:cxnSpMkLst>
        </pc:cxnChg>
      </pc:sldChg>
      <pc:sldChg chg="addSp delSp modSp del mod setBg">
        <pc:chgData name="Walid Rezk" userId="a6d78d0966b3f1dc" providerId="LiveId" clId="{37F88C9C-667E-4496-A46A-274EA0FEB6D0}" dt="2021-12-09T12:51:12.368" v="762" actId="2696"/>
        <pc:sldMkLst>
          <pc:docMk/>
          <pc:sldMk cId="4284486347" sldId="259"/>
        </pc:sldMkLst>
        <pc:spChg chg="mod">
          <ac:chgData name="Walid Rezk" userId="a6d78d0966b3f1dc" providerId="LiveId" clId="{37F88C9C-667E-4496-A46A-274EA0FEB6D0}" dt="2021-12-09T11:41:06.028" v="717" actId="26606"/>
          <ac:spMkLst>
            <pc:docMk/>
            <pc:sldMk cId="4284486347" sldId="259"/>
            <ac:spMk id="2" creationId="{5AA93518-DAC7-46A7-B0DA-0691E277A13D}"/>
          </ac:spMkLst>
        </pc:spChg>
        <pc:spChg chg="mod">
          <ac:chgData name="Walid Rezk" userId="a6d78d0966b3f1dc" providerId="LiveId" clId="{37F88C9C-667E-4496-A46A-274EA0FEB6D0}" dt="2021-12-09T12:50:52.350" v="753" actId="21"/>
          <ac:spMkLst>
            <pc:docMk/>
            <pc:sldMk cId="4284486347" sldId="259"/>
            <ac:spMk id="3" creationId="{21024CE5-0AC2-40CA-8CDA-1FC1D7B12E5C}"/>
          </ac:spMkLst>
        </pc:spChg>
        <pc:spChg chg="mod">
          <ac:chgData name="Walid Rezk" userId="a6d78d0966b3f1dc" providerId="LiveId" clId="{37F88C9C-667E-4496-A46A-274EA0FEB6D0}" dt="2021-12-09T11:43:24.294" v="737" actId="14100"/>
          <ac:spMkLst>
            <pc:docMk/>
            <pc:sldMk cId="4284486347" sldId="259"/>
            <ac:spMk id="4" creationId="{10458C7C-543E-4926-BB90-41142C0E3763}"/>
          </ac:spMkLst>
        </pc:spChg>
        <pc:spChg chg="add del">
          <ac:chgData name="Walid Rezk" userId="a6d78d0966b3f1dc" providerId="LiveId" clId="{37F88C9C-667E-4496-A46A-274EA0FEB6D0}" dt="2021-12-09T11:41:06.028" v="717" actId="26606"/>
          <ac:spMkLst>
            <pc:docMk/>
            <pc:sldMk cId="4284486347" sldId="259"/>
            <ac:spMk id="9" creationId="{B36F400F-DF28-43BC-8D8E-4929793B392A}"/>
          </ac:spMkLst>
        </pc:spChg>
        <pc:spChg chg="add del">
          <ac:chgData name="Walid Rezk" userId="a6d78d0966b3f1dc" providerId="LiveId" clId="{37F88C9C-667E-4496-A46A-274EA0FEB6D0}" dt="2021-12-09T11:40:54.420" v="710" actId="26606"/>
          <ac:spMkLst>
            <pc:docMk/>
            <pc:sldMk cId="4284486347" sldId="259"/>
            <ac:spMk id="14" creationId="{4FFBEE45-F140-49D5-85EA-C78C24340B23}"/>
          </ac:spMkLst>
        </pc:spChg>
        <pc:spChg chg="add del">
          <ac:chgData name="Walid Rezk" userId="a6d78d0966b3f1dc" providerId="LiveId" clId="{37F88C9C-667E-4496-A46A-274EA0FEB6D0}" dt="2021-12-09T11:40:55.963" v="712" actId="26606"/>
          <ac:spMkLst>
            <pc:docMk/>
            <pc:sldMk cId="4284486347" sldId="259"/>
            <ac:spMk id="17" creationId="{4C608BEB-860E-4094-8511-78603564A75E}"/>
          </ac:spMkLst>
        </pc:spChg>
        <pc:spChg chg="add del">
          <ac:chgData name="Walid Rezk" userId="a6d78d0966b3f1dc" providerId="LiveId" clId="{37F88C9C-667E-4496-A46A-274EA0FEB6D0}" dt="2021-12-09T11:40:57.824" v="714" actId="26606"/>
          <ac:spMkLst>
            <pc:docMk/>
            <pc:sldMk cId="4284486347" sldId="259"/>
            <ac:spMk id="19" creationId="{8CA06CD6-90CA-4C45-856C-6771339E1E22}"/>
          </ac:spMkLst>
        </pc:spChg>
        <pc:spChg chg="add del">
          <ac:chgData name="Walid Rezk" userId="a6d78d0966b3f1dc" providerId="LiveId" clId="{37F88C9C-667E-4496-A46A-274EA0FEB6D0}" dt="2021-12-09T11:41:05.798" v="716" actId="26606"/>
          <ac:spMkLst>
            <pc:docMk/>
            <pc:sldMk cId="4284486347" sldId="259"/>
            <ac:spMk id="22" creationId="{B36F400F-DF28-43BC-8D8E-4929793B392A}"/>
          </ac:spMkLst>
        </pc:spChg>
        <pc:cxnChg chg="add del">
          <ac:chgData name="Walid Rezk" userId="a6d78d0966b3f1dc" providerId="LiveId" clId="{37F88C9C-667E-4496-A46A-274EA0FEB6D0}" dt="2021-12-09T11:40:55.963" v="712" actId="26606"/>
          <ac:cxnSpMkLst>
            <pc:docMk/>
            <pc:sldMk cId="4284486347" sldId="259"/>
            <ac:cxnSpMk id="16" creationId="{1F16A8D4-FE87-4604-88B2-394B5D1EB437}"/>
          </ac:cxnSpMkLst>
        </pc:cxnChg>
        <pc:cxnChg chg="add del">
          <ac:chgData name="Walid Rezk" userId="a6d78d0966b3f1dc" providerId="LiveId" clId="{37F88C9C-667E-4496-A46A-274EA0FEB6D0}" dt="2021-12-09T11:40:57.824" v="714" actId="26606"/>
          <ac:cxnSpMkLst>
            <pc:docMk/>
            <pc:sldMk cId="4284486347" sldId="259"/>
            <ac:cxnSpMk id="20" creationId="{5021601D-2758-4B15-A31C-FDA184C51B3A}"/>
          </ac:cxnSpMkLst>
        </pc:cxnChg>
      </pc:sldChg>
      <pc:sldChg chg="addSp delSp modSp mod setBg setClrOvrMap">
        <pc:chgData name="Walid Rezk" userId="a6d78d0966b3f1dc" providerId="LiveId" clId="{37F88C9C-667E-4496-A46A-274EA0FEB6D0}" dt="2021-12-09T12:51:46.035" v="771" actId="26606"/>
        <pc:sldMkLst>
          <pc:docMk/>
          <pc:sldMk cId="2280750393" sldId="260"/>
        </pc:sldMkLst>
        <pc:spChg chg="mod">
          <ac:chgData name="Walid Rezk" userId="a6d78d0966b3f1dc" providerId="LiveId" clId="{37F88C9C-667E-4496-A46A-274EA0FEB6D0}" dt="2021-12-09T12:51:46.024" v="770" actId="26606"/>
          <ac:spMkLst>
            <pc:docMk/>
            <pc:sldMk cId="2280750393" sldId="260"/>
            <ac:spMk id="2" creationId="{AEB37F60-543A-433F-BBE2-AA9C0EDC4E64}"/>
          </ac:spMkLst>
        </pc:spChg>
        <pc:spChg chg="add del">
          <ac:chgData name="Walid Rezk" userId="a6d78d0966b3f1dc" providerId="LiveId" clId="{37F88C9C-667E-4496-A46A-274EA0FEB6D0}" dt="2021-12-09T12:51:46.035" v="771" actId="26606"/>
          <ac:spMkLst>
            <pc:docMk/>
            <pc:sldMk cId="2280750393" sldId="260"/>
            <ac:spMk id="3" creationId="{FF174A6F-3D1F-4973-900F-DB7D805EA433}"/>
          </ac:spMkLst>
        </pc:spChg>
        <pc:spChg chg="add del">
          <ac:chgData name="Walid Rezk" userId="a6d78d0966b3f1dc" providerId="LiveId" clId="{37F88C9C-667E-4496-A46A-274EA0FEB6D0}" dt="2021-12-09T12:51:37.966" v="764" actId="26606"/>
          <ac:spMkLst>
            <pc:docMk/>
            <pc:sldMk cId="2280750393" sldId="260"/>
            <ac:spMk id="10" creationId="{C5E6CFF1-2F42-4E10-9A97-F116F46F53FE}"/>
          </ac:spMkLst>
        </pc:spChg>
        <pc:spChg chg="add del">
          <ac:chgData name="Walid Rezk" userId="a6d78d0966b3f1dc" providerId="LiveId" clId="{37F88C9C-667E-4496-A46A-274EA0FEB6D0}" dt="2021-12-09T12:51:39.644" v="766" actId="26606"/>
          <ac:spMkLst>
            <pc:docMk/>
            <pc:sldMk cId="2280750393" sldId="260"/>
            <ac:spMk id="14" creationId="{FF174A6F-3D1F-4973-900F-DB7D805EA433}"/>
          </ac:spMkLst>
        </pc:spChg>
        <pc:spChg chg="add del">
          <ac:chgData name="Walid Rezk" userId="a6d78d0966b3f1dc" providerId="LiveId" clId="{37F88C9C-667E-4496-A46A-274EA0FEB6D0}" dt="2021-12-09T12:51:39.644" v="766" actId="26606"/>
          <ac:spMkLst>
            <pc:docMk/>
            <pc:sldMk cId="2280750393" sldId="260"/>
            <ac:spMk id="15" creationId="{59A309A7-1751-4ABE-A3C1-EEC40366AD89}"/>
          </ac:spMkLst>
        </pc:spChg>
        <pc:spChg chg="add del">
          <ac:chgData name="Walid Rezk" userId="a6d78d0966b3f1dc" providerId="LiveId" clId="{37F88C9C-667E-4496-A46A-274EA0FEB6D0}" dt="2021-12-09T12:51:39.644" v="766" actId="26606"/>
          <ac:spMkLst>
            <pc:docMk/>
            <pc:sldMk cId="2280750393" sldId="260"/>
            <ac:spMk id="16" creationId="{967D8EB6-EAE1-4F9C-B398-83321E287204}"/>
          </ac:spMkLst>
        </pc:spChg>
        <pc:spChg chg="add del">
          <ac:chgData name="Walid Rezk" userId="a6d78d0966b3f1dc" providerId="LiveId" clId="{37F88C9C-667E-4496-A46A-274EA0FEB6D0}" dt="2021-12-09T12:51:43.102" v="768" actId="26606"/>
          <ac:spMkLst>
            <pc:docMk/>
            <pc:sldMk cId="2280750393" sldId="260"/>
            <ac:spMk id="18" creationId="{FF174A6F-3D1F-4973-900F-DB7D805EA433}"/>
          </ac:spMkLst>
        </pc:spChg>
        <pc:spChg chg="add del">
          <ac:chgData name="Walid Rezk" userId="a6d78d0966b3f1dc" providerId="LiveId" clId="{37F88C9C-667E-4496-A46A-274EA0FEB6D0}" dt="2021-12-09T12:51:43.102" v="768" actId="26606"/>
          <ac:spMkLst>
            <pc:docMk/>
            <pc:sldMk cId="2280750393" sldId="260"/>
            <ac:spMk id="19" creationId="{59A309A7-1751-4ABE-A3C1-EEC40366AD89}"/>
          </ac:spMkLst>
        </pc:spChg>
        <pc:spChg chg="add del">
          <ac:chgData name="Walid Rezk" userId="a6d78d0966b3f1dc" providerId="LiveId" clId="{37F88C9C-667E-4496-A46A-274EA0FEB6D0}" dt="2021-12-09T12:51:43.102" v="768" actId="26606"/>
          <ac:spMkLst>
            <pc:docMk/>
            <pc:sldMk cId="2280750393" sldId="260"/>
            <ac:spMk id="20" creationId="{967D8EB6-EAE1-4F9C-B398-83321E287204}"/>
          </ac:spMkLst>
        </pc:spChg>
        <pc:spChg chg="add del">
          <ac:chgData name="Walid Rezk" userId="a6d78d0966b3f1dc" providerId="LiveId" clId="{37F88C9C-667E-4496-A46A-274EA0FEB6D0}" dt="2021-12-09T12:51:46.024" v="770" actId="26606"/>
          <ac:spMkLst>
            <pc:docMk/>
            <pc:sldMk cId="2280750393" sldId="260"/>
            <ac:spMk id="23" creationId="{E0D60ECE-8986-45DC-B7FE-EC7699B466B8}"/>
          </ac:spMkLst>
        </pc:spChg>
        <pc:spChg chg="add del">
          <ac:chgData name="Walid Rezk" userId="a6d78d0966b3f1dc" providerId="LiveId" clId="{37F88C9C-667E-4496-A46A-274EA0FEB6D0}" dt="2021-12-09T12:51:46.024" v="770" actId="26606"/>
          <ac:spMkLst>
            <pc:docMk/>
            <pc:sldMk cId="2280750393" sldId="260"/>
            <ac:spMk id="24" creationId="{96964194-5878-40D2-8EC0-DDC58387FA56}"/>
          </ac:spMkLst>
        </pc:spChg>
        <pc:spChg chg="add del">
          <ac:chgData name="Walid Rezk" userId="a6d78d0966b3f1dc" providerId="LiveId" clId="{37F88C9C-667E-4496-A46A-274EA0FEB6D0}" dt="2021-12-09T12:51:46.024" v="770" actId="26606"/>
          <ac:spMkLst>
            <pc:docMk/>
            <pc:sldMk cId="2280750393" sldId="260"/>
            <ac:spMk id="26" creationId="{FF174A6F-3D1F-4973-900F-DB7D805EA433}"/>
          </ac:spMkLst>
        </pc:spChg>
        <pc:graphicFrameChg chg="add del">
          <ac:chgData name="Walid Rezk" userId="a6d78d0966b3f1dc" providerId="LiveId" clId="{37F88C9C-667E-4496-A46A-274EA0FEB6D0}" dt="2021-12-09T12:51:37.966" v="764" actId="26606"/>
          <ac:graphicFrameMkLst>
            <pc:docMk/>
            <pc:sldMk cId="2280750393" sldId="260"/>
            <ac:graphicFrameMk id="5" creationId="{30C4E0AD-58B6-431C-AA26-350FC23C3984}"/>
          </ac:graphicFrameMkLst>
        </pc:graphicFrameChg>
        <pc:graphicFrameChg chg="add">
          <ac:chgData name="Walid Rezk" userId="a6d78d0966b3f1dc" providerId="LiveId" clId="{37F88C9C-667E-4496-A46A-274EA0FEB6D0}" dt="2021-12-09T12:51:46.035" v="771" actId="26606"/>
          <ac:graphicFrameMkLst>
            <pc:docMk/>
            <pc:sldMk cId="2280750393" sldId="260"/>
            <ac:graphicFrameMk id="28" creationId="{AF322FB9-95AC-40E8-8737-884A78D1E426}"/>
          </ac:graphicFrameMkLst>
        </pc:graphicFrameChg>
        <pc:picChg chg="add del">
          <ac:chgData name="Walid Rezk" userId="a6d78d0966b3f1dc" providerId="LiveId" clId="{37F88C9C-667E-4496-A46A-274EA0FEB6D0}" dt="2021-12-09T12:51:37.966" v="764" actId="26606"/>
          <ac:picMkLst>
            <pc:docMk/>
            <pc:sldMk cId="2280750393" sldId="260"/>
            <ac:picMk id="6" creationId="{883414F0-464A-4564-A834-D363983817F5}"/>
          </ac:picMkLst>
        </pc:picChg>
        <pc:picChg chg="add del">
          <ac:chgData name="Walid Rezk" userId="a6d78d0966b3f1dc" providerId="LiveId" clId="{37F88C9C-667E-4496-A46A-274EA0FEB6D0}" dt="2021-12-09T12:51:39.644" v="766" actId="26606"/>
          <ac:picMkLst>
            <pc:docMk/>
            <pc:sldMk cId="2280750393" sldId="260"/>
            <ac:picMk id="7" creationId="{AF9945B7-CC65-4D87-B11D-F51F669EDCE3}"/>
          </ac:picMkLst>
        </pc:picChg>
        <pc:picChg chg="add del">
          <ac:chgData name="Walid Rezk" userId="a6d78d0966b3f1dc" providerId="LiveId" clId="{37F88C9C-667E-4496-A46A-274EA0FEB6D0}" dt="2021-12-09T12:51:43.102" v="768" actId="26606"/>
          <ac:picMkLst>
            <pc:docMk/>
            <pc:sldMk cId="2280750393" sldId="260"/>
            <ac:picMk id="21" creationId="{9BDEFE9E-C0AA-40A3-88A0-E720A19AA86E}"/>
          </ac:picMkLst>
        </pc:picChg>
        <pc:picChg chg="add del">
          <ac:chgData name="Walid Rezk" userId="a6d78d0966b3f1dc" providerId="LiveId" clId="{37F88C9C-667E-4496-A46A-274EA0FEB6D0}" dt="2021-12-09T12:51:46.024" v="770" actId="26606"/>
          <ac:picMkLst>
            <pc:docMk/>
            <pc:sldMk cId="2280750393" sldId="260"/>
            <ac:picMk id="25" creationId="{B979AE19-77CE-491B-999A-A5AC1D0241C8}"/>
          </ac:picMkLst>
        </pc:picChg>
        <pc:cxnChg chg="add del">
          <ac:chgData name="Walid Rezk" userId="a6d78d0966b3f1dc" providerId="LiveId" clId="{37F88C9C-667E-4496-A46A-274EA0FEB6D0}" dt="2021-12-09T12:51:37.966" v="764" actId="26606"/>
          <ac:cxnSpMkLst>
            <pc:docMk/>
            <pc:sldMk cId="2280750393" sldId="260"/>
            <ac:cxnSpMk id="12" creationId="{67182200-4859-4C8D-BCBB-55B245C28BA3}"/>
          </ac:cxnSpMkLst>
        </pc:cxnChg>
      </pc:sldChg>
      <pc:sldChg chg="addSp delSp modSp mod setBg setClrOvrMap">
        <pc:chgData name="Walid Rezk" userId="a6d78d0966b3f1dc" providerId="LiveId" clId="{37F88C9C-667E-4496-A46A-274EA0FEB6D0}" dt="2021-12-09T12:52:15.637" v="776" actId="26606"/>
        <pc:sldMkLst>
          <pc:docMk/>
          <pc:sldMk cId="1630444763" sldId="261"/>
        </pc:sldMkLst>
        <pc:spChg chg="mod">
          <ac:chgData name="Walid Rezk" userId="a6d78d0966b3f1dc" providerId="LiveId" clId="{37F88C9C-667E-4496-A46A-274EA0FEB6D0}" dt="2021-12-09T12:52:15.637" v="776" actId="26606"/>
          <ac:spMkLst>
            <pc:docMk/>
            <pc:sldMk cId="1630444763" sldId="261"/>
            <ac:spMk id="2" creationId="{23DB8537-8D99-437B-9573-A50C8EAEFA4C}"/>
          </ac:spMkLst>
        </pc:spChg>
        <pc:spChg chg="add del">
          <ac:chgData name="Walid Rezk" userId="a6d78d0966b3f1dc" providerId="LiveId" clId="{37F88C9C-667E-4496-A46A-274EA0FEB6D0}" dt="2021-12-09T12:52:15.637" v="776" actId="26606"/>
          <ac:spMkLst>
            <pc:docMk/>
            <pc:sldMk cId="1630444763" sldId="261"/>
            <ac:spMk id="3" creationId="{F39AF689-D863-4EFF-AFAC-8DA874313AF0}"/>
          </ac:spMkLst>
        </pc:spChg>
        <pc:spChg chg="add del">
          <ac:chgData name="Walid Rezk" userId="a6d78d0966b3f1dc" providerId="LiveId" clId="{37F88C9C-667E-4496-A46A-274EA0FEB6D0}" dt="2021-12-09T12:52:15.624" v="775" actId="26606"/>
          <ac:spMkLst>
            <pc:docMk/>
            <pc:sldMk cId="1630444763" sldId="261"/>
            <ac:spMk id="9" creationId="{3CFEB548-CACC-4915-BA3A-ECFAD4BE055B}"/>
          </ac:spMkLst>
        </pc:spChg>
        <pc:spChg chg="add del">
          <ac:chgData name="Walid Rezk" userId="a6d78d0966b3f1dc" providerId="LiveId" clId="{37F88C9C-667E-4496-A46A-274EA0FEB6D0}" dt="2021-12-09T12:52:15.624" v="775" actId="26606"/>
          <ac:spMkLst>
            <pc:docMk/>
            <pc:sldMk cId="1630444763" sldId="261"/>
            <ac:spMk id="11" creationId="{337DD617-02C2-4388-A86E-BAB7BD2847FF}"/>
          </ac:spMkLst>
        </pc:spChg>
        <pc:spChg chg="add del">
          <ac:chgData name="Walid Rezk" userId="a6d78d0966b3f1dc" providerId="LiveId" clId="{37F88C9C-667E-4496-A46A-274EA0FEB6D0}" dt="2021-12-09T12:52:15.624" v="775" actId="26606"/>
          <ac:spMkLst>
            <pc:docMk/>
            <pc:sldMk cId="1630444763" sldId="261"/>
            <ac:spMk id="27" creationId="{7A4FCEB1-CD0B-4966-8A9D-F458E4F79B0B}"/>
          </ac:spMkLst>
        </pc:spChg>
        <pc:spChg chg="add del">
          <ac:chgData name="Walid Rezk" userId="a6d78d0966b3f1dc" providerId="LiveId" clId="{37F88C9C-667E-4496-A46A-274EA0FEB6D0}" dt="2021-12-09T12:52:15.624" v="775" actId="26606"/>
          <ac:spMkLst>
            <pc:docMk/>
            <pc:sldMk cId="1630444763" sldId="261"/>
            <ac:spMk id="35" creationId="{D3B7B9BA-215A-4923-954F-3DAE9523ABEB}"/>
          </ac:spMkLst>
        </pc:spChg>
        <pc:spChg chg="add">
          <ac:chgData name="Walid Rezk" userId="a6d78d0966b3f1dc" providerId="LiveId" clId="{37F88C9C-667E-4496-A46A-274EA0FEB6D0}" dt="2021-12-09T12:52:15.637" v="776" actId="26606"/>
          <ac:spMkLst>
            <pc:docMk/>
            <pc:sldMk cId="1630444763" sldId="261"/>
            <ac:spMk id="43" creationId="{B819A166-7571-4003-A6B8-B62034C3ED30}"/>
          </ac:spMkLst>
        </pc:spChg>
        <pc:grpChg chg="add del">
          <ac:chgData name="Walid Rezk" userId="a6d78d0966b3f1dc" providerId="LiveId" clId="{37F88C9C-667E-4496-A46A-274EA0FEB6D0}" dt="2021-12-09T12:52:15.624" v="775" actId="26606"/>
          <ac:grpSpMkLst>
            <pc:docMk/>
            <pc:sldMk cId="1630444763" sldId="261"/>
            <ac:grpSpMk id="13" creationId="{6971532D-ED15-4EA1-8D74-8B9D49117B1E}"/>
          </ac:grpSpMkLst>
        </pc:grpChg>
        <pc:grpChg chg="add del">
          <ac:chgData name="Walid Rezk" userId="a6d78d0966b3f1dc" providerId="LiveId" clId="{37F88C9C-667E-4496-A46A-274EA0FEB6D0}" dt="2021-12-09T12:52:15.624" v="775" actId="26606"/>
          <ac:grpSpMkLst>
            <pc:docMk/>
            <pc:sldMk cId="1630444763" sldId="261"/>
            <ac:grpSpMk id="19" creationId="{4527D98C-AF53-420B-A7B6-DD5AA7D5339E}"/>
          </ac:grpSpMkLst>
        </pc:grpChg>
        <pc:grpChg chg="add del">
          <ac:chgData name="Walid Rezk" userId="a6d78d0966b3f1dc" providerId="LiveId" clId="{37F88C9C-667E-4496-A46A-274EA0FEB6D0}" dt="2021-12-09T12:52:15.624" v="775" actId="26606"/>
          <ac:grpSpMkLst>
            <pc:docMk/>
            <pc:sldMk cId="1630444763" sldId="261"/>
            <ac:grpSpMk id="29" creationId="{D3866B94-A099-49F6-A378-974CED7F572C}"/>
          </ac:grpSpMkLst>
        </pc:grpChg>
        <pc:grpChg chg="add del">
          <ac:chgData name="Walid Rezk" userId="a6d78d0966b3f1dc" providerId="LiveId" clId="{37F88C9C-667E-4496-A46A-274EA0FEB6D0}" dt="2021-12-09T12:52:15.624" v="775" actId="26606"/>
          <ac:grpSpMkLst>
            <pc:docMk/>
            <pc:sldMk cId="1630444763" sldId="261"/>
            <ac:grpSpMk id="37" creationId="{34013081-B23F-45CB-A45B-562B629ADB7B}"/>
          </ac:grpSpMkLst>
        </pc:grpChg>
        <pc:graphicFrameChg chg="add del">
          <ac:chgData name="Walid Rezk" userId="a6d78d0966b3f1dc" providerId="LiveId" clId="{37F88C9C-667E-4496-A46A-274EA0FEB6D0}" dt="2021-12-09T12:52:15.624" v="775" actId="26606"/>
          <ac:graphicFrameMkLst>
            <pc:docMk/>
            <pc:sldMk cId="1630444763" sldId="261"/>
            <ac:graphicFrameMk id="5" creationId="{B5270F0F-0F1B-414E-8604-6A813AC0EF87}"/>
          </ac:graphicFrameMkLst>
        </pc:graphicFrameChg>
        <pc:graphicFrameChg chg="add">
          <ac:chgData name="Walid Rezk" userId="a6d78d0966b3f1dc" providerId="LiveId" clId="{37F88C9C-667E-4496-A46A-274EA0FEB6D0}" dt="2021-12-09T12:52:15.637" v="776" actId="26606"/>
          <ac:graphicFrameMkLst>
            <pc:docMk/>
            <pc:sldMk cId="1630444763" sldId="261"/>
            <ac:graphicFrameMk id="44" creationId="{4AA78A06-E6A8-45C9-8990-5F887EAC95AF}"/>
          </ac:graphicFrameMkLst>
        </pc:graphicFrameChg>
      </pc:sldChg>
      <pc:sldChg chg="addSp delSp modSp mod">
        <pc:chgData name="Walid Rezk" userId="a6d78d0966b3f1dc" providerId="LiveId" clId="{37F88C9C-667E-4496-A46A-274EA0FEB6D0}" dt="2021-12-08T19:55:29.969" v="561" actId="1076"/>
        <pc:sldMkLst>
          <pc:docMk/>
          <pc:sldMk cId="4140272983" sldId="262"/>
        </pc:sldMkLst>
        <pc:spChg chg="del mod">
          <ac:chgData name="Walid Rezk" userId="a6d78d0966b3f1dc" providerId="LiveId" clId="{37F88C9C-667E-4496-A46A-274EA0FEB6D0}" dt="2021-12-08T19:50:21.994" v="549" actId="22"/>
          <ac:spMkLst>
            <pc:docMk/>
            <pc:sldMk cId="4140272983" sldId="262"/>
            <ac:spMk id="3" creationId="{8C7EEA6A-B0AF-499D-813A-5DD78A2FD13A}"/>
          </ac:spMkLst>
        </pc:spChg>
        <pc:picChg chg="add mod ord modCrop">
          <ac:chgData name="Walid Rezk" userId="a6d78d0966b3f1dc" providerId="LiveId" clId="{37F88C9C-667E-4496-A46A-274EA0FEB6D0}" dt="2021-12-08T19:55:29.969" v="561" actId="1076"/>
          <ac:picMkLst>
            <pc:docMk/>
            <pc:sldMk cId="4140272983" sldId="262"/>
            <ac:picMk id="5" creationId="{F540629B-B5A6-4F7A-A7F1-AE34B7316C16}"/>
          </ac:picMkLst>
        </pc:picChg>
      </pc:sldChg>
      <pc:sldChg chg="addSp delSp modSp new mod">
        <pc:chgData name="Walid Rezk" userId="a6d78d0966b3f1dc" providerId="LiveId" clId="{37F88C9C-667E-4496-A46A-274EA0FEB6D0}" dt="2021-12-08T19:56:08.529" v="566" actId="1076"/>
        <pc:sldMkLst>
          <pc:docMk/>
          <pc:sldMk cId="1106775779" sldId="263"/>
        </pc:sldMkLst>
        <pc:spChg chg="mod">
          <ac:chgData name="Walid Rezk" userId="a6d78d0966b3f1dc" providerId="LiveId" clId="{37F88C9C-667E-4496-A46A-274EA0FEB6D0}" dt="2021-12-08T19:17:54.421" v="217" actId="20577"/>
          <ac:spMkLst>
            <pc:docMk/>
            <pc:sldMk cId="1106775779" sldId="263"/>
            <ac:spMk id="2" creationId="{40470A9B-6EAF-4B3B-B437-D383B68446C7}"/>
          </ac:spMkLst>
        </pc:spChg>
        <pc:spChg chg="del">
          <ac:chgData name="Walid Rezk" userId="a6d78d0966b3f1dc" providerId="LiveId" clId="{37F88C9C-667E-4496-A46A-274EA0FEB6D0}" dt="2021-12-08T19:13:33.831" v="11"/>
          <ac:spMkLst>
            <pc:docMk/>
            <pc:sldMk cId="1106775779" sldId="263"/>
            <ac:spMk id="3" creationId="{5F90E23E-AE74-4C7A-BD87-BAE7EAC4672C}"/>
          </ac:spMkLst>
        </pc:spChg>
        <pc:spChg chg="add del mod">
          <ac:chgData name="Walid Rezk" userId="a6d78d0966b3f1dc" providerId="LiveId" clId="{37F88C9C-667E-4496-A46A-274EA0FEB6D0}" dt="2021-12-08T19:54:45.912" v="553" actId="22"/>
          <ac:spMkLst>
            <pc:docMk/>
            <pc:sldMk cId="1106775779" sldId="263"/>
            <ac:spMk id="4" creationId="{29F396B2-C8B6-48AD-A240-FDC3585200AE}"/>
          </ac:spMkLst>
        </pc:spChg>
        <pc:picChg chg="add mod ord">
          <ac:chgData name="Walid Rezk" userId="a6d78d0966b3f1dc" providerId="LiveId" clId="{37F88C9C-667E-4496-A46A-274EA0FEB6D0}" dt="2021-12-08T19:56:08.529" v="566" actId="1076"/>
          <ac:picMkLst>
            <pc:docMk/>
            <pc:sldMk cId="1106775779" sldId="263"/>
            <ac:picMk id="6" creationId="{4DAB0881-3E0D-40F2-A8EB-A38AB04C08BC}"/>
          </ac:picMkLst>
        </pc:picChg>
      </pc:sldChg>
      <pc:sldChg chg="addSp delSp modSp add mod">
        <pc:chgData name="Walid Rezk" userId="a6d78d0966b3f1dc" providerId="LiveId" clId="{37F88C9C-667E-4496-A46A-274EA0FEB6D0}" dt="2021-12-08T20:09:51.004" v="573" actId="1076"/>
        <pc:sldMkLst>
          <pc:docMk/>
          <pc:sldMk cId="832445489" sldId="264"/>
        </pc:sldMkLst>
        <pc:spChg chg="mod">
          <ac:chgData name="Walid Rezk" userId="a6d78d0966b3f1dc" providerId="LiveId" clId="{37F88C9C-667E-4496-A46A-274EA0FEB6D0}" dt="2021-12-08T19:22:15.040" v="245" actId="20577"/>
          <ac:spMkLst>
            <pc:docMk/>
            <pc:sldMk cId="832445489" sldId="264"/>
            <ac:spMk id="2" creationId="{40470A9B-6EAF-4B3B-B437-D383B68446C7}"/>
          </ac:spMkLst>
        </pc:spChg>
        <pc:spChg chg="del mod">
          <ac:chgData name="Walid Rezk" userId="a6d78d0966b3f1dc" providerId="LiveId" clId="{37F88C9C-667E-4496-A46A-274EA0FEB6D0}" dt="2021-12-08T20:09:15.783" v="570" actId="22"/>
          <ac:spMkLst>
            <pc:docMk/>
            <pc:sldMk cId="832445489" sldId="264"/>
            <ac:spMk id="4" creationId="{29F396B2-C8B6-48AD-A240-FDC3585200AE}"/>
          </ac:spMkLst>
        </pc:spChg>
        <pc:picChg chg="add mod ord">
          <ac:chgData name="Walid Rezk" userId="a6d78d0966b3f1dc" providerId="LiveId" clId="{37F88C9C-667E-4496-A46A-274EA0FEB6D0}" dt="2021-12-08T20:09:51.004" v="573" actId="1076"/>
          <ac:picMkLst>
            <pc:docMk/>
            <pc:sldMk cId="832445489" sldId="264"/>
            <ac:picMk id="5" creationId="{442182CF-298E-4C20-9DE5-A9CA7C592084}"/>
          </ac:picMkLst>
        </pc:picChg>
      </pc:sldChg>
      <pc:sldChg chg="modSp new mod">
        <pc:chgData name="Walid Rezk" userId="a6d78d0966b3f1dc" providerId="LiveId" clId="{37F88C9C-667E-4496-A46A-274EA0FEB6D0}" dt="2021-12-08T19:28:42.249" v="524" actId="20577"/>
        <pc:sldMkLst>
          <pc:docMk/>
          <pc:sldMk cId="1724169111" sldId="265"/>
        </pc:sldMkLst>
        <pc:spChg chg="mod">
          <ac:chgData name="Walid Rezk" userId="a6d78d0966b3f1dc" providerId="LiveId" clId="{37F88C9C-667E-4496-A46A-274EA0FEB6D0}" dt="2021-12-08T19:27:28.945" v="406" actId="20577"/>
          <ac:spMkLst>
            <pc:docMk/>
            <pc:sldMk cId="1724169111" sldId="265"/>
            <ac:spMk id="2" creationId="{C6DC61E0-C7CE-4F26-A2C3-18FC29BF531F}"/>
          </ac:spMkLst>
        </pc:spChg>
        <pc:spChg chg="mod">
          <ac:chgData name="Walid Rezk" userId="a6d78d0966b3f1dc" providerId="LiveId" clId="{37F88C9C-667E-4496-A46A-274EA0FEB6D0}" dt="2021-12-08T19:28:42.249" v="524" actId="20577"/>
          <ac:spMkLst>
            <pc:docMk/>
            <pc:sldMk cId="1724169111" sldId="265"/>
            <ac:spMk id="3" creationId="{E3E73260-CF09-43E2-B264-5F8E9DD9059C}"/>
          </ac:spMkLst>
        </pc:spChg>
      </pc:sldChg>
      <pc:sldChg chg="addSp delSp modSp new mod">
        <pc:chgData name="Walid Rezk" userId="a6d78d0966b3f1dc" providerId="LiveId" clId="{37F88C9C-667E-4496-A46A-274EA0FEB6D0}" dt="2021-12-08T19:35:00.205" v="534" actId="732"/>
        <pc:sldMkLst>
          <pc:docMk/>
          <pc:sldMk cId="2688728506" sldId="266"/>
        </pc:sldMkLst>
        <pc:spChg chg="del">
          <ac:chgData name="Walid Rezk" userId="a6d78d0966b3f1dc" providerId="LiveId" clId="{37F88C9C-667E-4496-A46A-274EA0FEB6D0}" dt="2021-12-08T19:33:45.949" v="529" actId="478"/>
          <ac:spMkLst>
            <pc:docMk/>
            <pc:sldMk cId="2688728506" sldId="266"/>
            <ac:spMk id="2" creationId="{FF9D236F-B81B-403B-9F9C-F05ED8F1E03E}"/>
          </ac:spMkLst>
        </pc:spChg>
        <pc:spChg chg="del">
          <ac:chgData name="Walid Rezk" userId="a6d78d0966b3f1dc" providerId="LiveId" clId="{37F88C9C-667E-4496-A46A-274EA0FEB6D0}" dt="2021-12-08T19:33:37.980" v="526"/>
          <ac:spMkLst>
            <pc:docMk/>
            <pc:sldMk cId="2688728506" sldId="266"/>
            <ac:spMk id="3" creationId="{B2D48214-329E-4E27-8044-FA568A7244CF}"/>
          </ac:spMkLst>
        </pc:spChg>
        <pc:picChg chg="add mod modCrop">
          <ac:chgData name="Walid Rezk" userId="a6d78d0966b3f1dc" providerId="LiveId" clId="{37F88C9C-667E-4496-A46A-274EA0FEB6D0}" dt="2021-12-08T19:35:00.205" v="534" actId="732"/>
          <ac:picMkLst>
            <pc:docMk/>
            <pc:sldMk cId="2688728506" sldId="266"/>
            <ac:picMk id="5" creationId="{FF186612-8B1A-4320-A315-65C59D652DAA}"/>
          </ac:picMkLst>
        </pc:picChg>
      </pc:sldChg>
      <pc:sldChg chg="addSp delSp modSp add mod">
        <pc:chgData name="Walid Rezk" userId="a6d78d0966b3f1dc" providerId="LiveId" clId="{37F88C9C-667E-4496-A46A-274EA0FEB6D0}" dt="2021-12-08T19:36:13.821" v="546" actId="1076"/>
        <pc:sldMkLst>
          <pc:docMk/>
          <pc:sldMk cId="619425271" sldId="267"/>
        </pc:sldMkLst>
        <pc:spChg chg="add del mod">
          <ac:chgData name="Walid Rezk" userId="a6d78d0966b3f1dc" providerId="LiveId" clId="{37F88C9C-667E-4496-A46A-274EA0FEB6D0}" dt="2021-12-08T19:35:39.187" v="540" actId="478"/>
          <ac:spMkLst>
            <pc:docMk/>
            <pc:sldMk cId="619425271" sldId="267"/>
            <ac:spMk id="6" creationId="{2EFF3049-0BA9-425C-AE69-183FDFB4B74C}"/>
          </ac:spMkLst>
        </pc:spChg>
        <pc:picChg chg="add mod modCrop">
          <ac:chgData name="Walid Rezk" userId="a6d78d0966b3f1dc" providerId="LiveId" clId="{37F88C9C-667E-4496-A46A-274EA0FEB6D0}" dt="2021-12-08T19:36:13.821" v="546" actId="1076"/>
          <ac:picMkLst>
            <pc:docMk/>
            <pc:sldMk cId="619425271" sldId="267"/>
            <ac:picMk id="3" creationId="{CF797618-A3FB-4029-ADBB-1F970EBED76F}"/>
          </ac:picMkLst>
        </pc:picChg>
        <pc:picChg chg="del">
          <ac:chgData name="Walid Rezk" userId="a6d78d0966b3f1dc" providerId="LiveId" clId="{37F88C9C-667E-4496-A46A-274EA0FEB6D0}" dt="2021-12-08T19:35:34.517" v="539" actId="478"/>
          <ac:picMkLst>
            <pc:docMk/>
            <pc:sldMk cId="619425271" sldId="267"/>
            <ac:picMk id="5" creationId="{FF186612-8B1A-4320-A315-65C59D652DAA}"/>
          </ac:picMkLst>
        </pc:picChg>
      </pc:sldChg>
      <pc:sldChg chg="add">
        <pc:chgData name="Walid Rezk" userId="a6d78d0966b3f1dc" providerId="LiveId" clId="{37F88C9C-667E-4496-A46A-274EA0FEB6D0}" dt="2021-12-08T19:50:14.728" v="547" actId="2890"/>
        <pc:sldMkLst>
          <pc:docMk/>
          <pc:sldMk cId="2518354183" sldId="268"/>
        </pc:sldMkLst>
      </pc:sldChg>
      <pc:sldChg chg="add">
        <pc:chgData name="Walid Rezk" userId="a6d78d0966b3f1dc" providerId="LiveId" clId="{37F88C9C-667E-4496-A46A-274EA0FEB6D0}" dt="2021-12-08T19:54:38.512" v="551" actId="2890"/>
        <pc:sldMkLst>
          <pc:docMk/>
          <pc:sldMk cId="1740483754" sldId="269"/>
        </pc:sldMkLst>
      </pc:sldChg>
      <pc:sldChg chg="add">
        <pc:chgData name="Walid Rezk" userId="a6d78d0966b3f1dc" providerId="LiveId" clId="{37F88C9C-667E-4496-A46A-274EA0FEB6D0}" dt="2021-12-08T20:09:09.250" v="567" actId="2890"/>
        <pc:sldMkLst>
          <pc:docMk/>
          <pc:sldMk cId="4068084164" sldId="270"/>
        </pc:sldMkLst>
      </pc:sldChg>
      <pc:sldChg chg="addSp delSp modSp add mod setBg">
        <pc:chgData name="Walid Rezk" userId="a6d78d0966b3f1dc" providerId="LiveId" clId="{37F88C9C-667E-4496-A46A-274EA0FEB6D0}" dt="2021-12-09T12:49:49.513" v="740" actId="26606"/>
        <pc:sldMkLst>
          <pc:docMk/>
          <pc:sldMk cId="2148958142" sldId="271"/>
        </pc:sldMkLst>
        <pc:spChg chg="mod">
          <ac:chgData name="Walid Rezk" userId="a6d78d0966b3f1dc" providerId="LiveId" clId="{37F88C9C-667E-4496-A46A-274EA0FEB6D0}" dt="2021-12-09T12:49:49.513" v="740" actId="26606"/>
          <ac:spMkLst>
            <pc:docMk/>
            <pc:sldMk cId="2148958142" sldId="271"/>
            <ac:spMk id="2" creationId="{5428391F-73A0-4732-9C62-6A61565E3D0C}"/>
          </ac:spMkLst>
        </pc:spChg>
        <pc:spChg chg="add del">
          <ac:chgData name="Walid Rezk" userId="a6d78d0966b3f1dc" providerId="LiveId" clId="{37F88C9C-667E-4496-A46A-274EA0FEB6D0}" dt="2021-12-09T11:37:11.308" v="686" actId="26606"/>
          <ac:spMkLst>
            <pc:docMk/>
            <pc:sldMk cId="2148958142" sldId="271"/>
            <ac:spMk id="3" creationId="{8C91A0F6-5F9F-488E-95B1-9D51F775F407}"/>
          </ac:spMkLst>
        </pc:spChg>
        <pc:spChg chg="add del">
          <ac:chgData name="Walid Rezk" userId="a6d78d0966b3f1dc" providerId="LiveId" clId="{37F88C9C-667E-4496-A46A-274EA0FEB6D0}" dt="2021-12-09T11:40:07.057" v="702" actId="26606"/>
          <ac:spMkLst>
            <pc:docMk/>
            <pc:sldMk cId="2148958142" sldId="271"/>
            <ac:spMk id="8" creationId="{43C823D3-D619-407C-89E0-C6F6B1E7A42A}"/>
          </ac:spMkLst>
        </pc:spChg>
        <pc:spChg chg="add del">
          <ac:chgData name="Walid Rezk" userId="a6d78d0966b3f1dc" providerId="LiveId" clId="{37F88C9C-667E-4496-A46A-274EA0FEB6D0}" dt="2021-12-09T11:37:11.280" v="685" actId="26606"/>
          <ac:spMkLst>
            <pc:docMk/>
            <pc:sldMk cId="2148958142" sldId="271"/>
            <ac:spMk id="9" creationId="{46D6306C-ED4F-4AAE-B4A5-EEA6AFAD726E}"/>
          </ac:spMkLst>
        </pc:spChg>
        <pc:spChg chg="add del">
          <ac:chgData name="Walid Rezk" userId="a6d78d0966b3f1dc" providerId="LiveId" clId="{37F88C9C-667E-4496-A46A-274EA0FEB6D0}" dt="2021-12-09T11:40:07.057" v="702" actId="26606"/>
          <ac:spMkLst>
            <pc:docMk/>
            <pc:sldMk cId="2148958142" sldId="271"/>
            <ac:spMk id="10" creationId="{047F8E3E-2FFA-4A0F-B3C7-E57ADDCFB415}"/>
          </ac:spMkLst>
        </pc:spChg>
        <pc:spChg chg="add del">
          <ac:chgData name="Walid Rezk" userId="a6d78d0966b3f1dc" providerId="LiveId" clId="{37F88C9C-667E-4496-A46A-274EA0FEB6D0}" dt="2021-12-09T11:37:11.280" v="685" actId="26606"/>
          <ac:spMkLst>
            <pc:docMk/>
            <pc:sldMk cId="2148958142" sldId="271"/>
            <ac:spMk id="11" creationId="{0EC5361D-F897-4856-B945-0455A365EB24}"/>
          </ac:spMkLst>
        </pc:spChg>
        <pc:spChg chg="add del">
          <ac:chgData name="Walid Rezk" userId="a6d78d0966b3f1dc" providerId="LiveId" clId="{37F88C9C-667E-4496-A46A-274EA0FEB6D0}" dt="2021-12-09T11:37:11.280" v="685" actId="26606"/>
          <ac:spMkLst>
            <pc:docMk/>
            <pc:sldMk cId="2148958142" sldId="271"/>
            <ac:spMk id="13" creationId="{4508C0C5-2268-42B5-B3C8-4D0899E05F8C}"/>
          </ac:spMkLst>
        </pc:spChg>
        <pc:spChg chg="add del">
          <ac:chgData name="Walid Rezk" userId="a6d78d0966b3f1dc" providerId="LiveId" clId="{37F88C9C-667E-4496-A46A-274EA0FEB6D0}" dt="2021-12-09T11:37:11.280" v="685" actId="26606"/>
          <ac:spMkLst>
            <pc:docMk/>
            <pc:sldMk cId="2148958142" sldId="271"/>
            <ac:spMk id="15" creationId="{141ACBDB-38F8-4B34-8183-BD95B4E55A62}"/>
          </ac:spMkLst>
        </pc:spChg>
        <pc:spChg chg="add del">
          <ac:chgData name="Walid Rezk" userId="a6d78d0966b3f1dc" providerId="LiveId" clId="{37F88C9C-667E-4496-A46A-274EA0FEB6D0}" dt="2021-12-09T11:37:11.280" v="685" actId="26606"/>
          <ac:spMkLst>
            <pc:docMk/>
            <pc:sldMk cId="2148958142" sldId="271"/>
            <ac:spMk id="17" creationId="{DE00DB52-3455-4E2F-867B-A6D0516E175B}"/>
          </ac:spMkLst>
        </pc:spChg>
        <pc:spChg chg="add del">
          <ac:chgData name="Walid Rezk" userId="a6d78d0966b3f1dc" providerId="LiveId" clId="{37F88C9C-667E-4496-A46A-274EA0FEB6D0}" dt="2021-12-09T11:37:11.280" v="685" actId="26606"/>
          <ac:spMkLst>
            <pc:docMk/>
            <pc:sldMk cId="2148958142" sldId="271"/>
            <ac:spMk id="19" creationId="{9E914C83-E0D8-4953-92D5-169D28CB43AE}"/>
          </ac:spMkLst>
        </pc:spChg>
        <pc:spChg chg="add del">
          <ac:chgData name="Walid Rezk" userId="a6d78d0966b3f1dc" providerId="LiveId" clId="{37F88C9C-667E-4496-A46A-274EA0FEB6D0}" dt="2021-12-09T11:37:11.280" v="685" actId="26606"/>
          <ac:spMkLst>
            <pc:docMk/>
            <pc:sldMk cId="2148958142" sldId="271"/>
            <ac:spMk id="21" creationId="{3512E083-F550-46AF-8490-767ECFD00CB7}"/>
          </ac:spMkLst>
        </pc:spChg>
        <pc:spChg chg="add del mod">
          <ac:chgData name="Walid Rezk" userId="a6d78d0966b3f1dc" providerId="LiveId" clId="{37F88C9C-667E-4496-A46A-274EA0FEB6D0}" dt="2021-12-09T12:49:49.513" v="740" actId="26606"/>
          <ac:spMkLst>
            <pc:docMk/>
            <pc:sldMk cId="2148958142" sldId="271"/>
            <ac:spMk id="25" creationId="{8C91A0F6-5F9F-488E-95B1-9D51F775F407}"/>
          </ac:spMkLst>
        </pc:spChg>
        <pc:spChg chg="add del">
          <ac:chgData name="Walid Rezk" userId="a6d78d0966b3f1dc" providerId="LiveId" clId="{37F88C9C-667E-4496-A46A-274EA0FEB6D0}" dt="2021-12-09T11:39:47.579" v="693" actId="26606"/>
          <ac:spMkLst>
            <pc:docMk/>
            <pc:sldMk cId="2148958142" sldId="271"/>
            <ac:spMk id="32" creationId="{4BC99CB9-DDAD-44A2-8A1C-E3AF4E72DF5C}"/>
          </ac:spMkLst>
        </pc:spChg>
        <pc:spChg chg="add del">
          <ac:chgData name="Walid Rezk" userId="a6d78d0966b3f1dc" providerId="LiveId" clId="{37F88C9C-667E-4496-A46A-274EA0FEB6D0}" dt="2021-12-09T11:39:47.579" v="693" actId="26606"/>
          <ac:spMkLst>
            <pc:docMk/>
            <pc:sldMk cId="2148958142" sldId="271"/>
            <ac:spMk id="34" creationId="{64053CBF-3932-45FF-8285-EE5146085F3A}"/>
          </ac:spMkLst>
        </pc:spChg>
        <pc:spChg chg="add del">
          <ac:chgData name="Walid Rezk" userId="a6d78d0966b3f1dc" providerId="LiveId" clId="{37F88C9C-667E-4496-A46A-274EA0FEB6D0}" dt="2021-12-09T11:40:07.044" v="701" actId="26606"/>
          <ac:spMkLst>
            <pc:docMk/>
            <pc:sldMk cId="2148958142" sldId="271"/>
            <ac:spMk id="38" creationId="{FA23A907-97FB-4A8F-880A-DD77401C4296}"/>
          </ac:spMkLst>
        </pc:spChg>
        <pc:spChg chg="add del">
          <ac:chgData name="Walid Rezk" userId="a6d78d0966b3f1dc" providerId="LiveId" clId="{37F88C9C-667E-4496-A46A-274EA0FEB6D0}" dt="2021-12-09T11:39:54.473" v="695" actId="26606"/>
          <ac:spMkLst>
            <pc:docMk/>
            <pc:sldMk cId="2148958142" sldId="271"/>
            <ac:spMk id="48" creationId="{081EA652-8C6A-4E69-BEB9-170809474553}"/>
          </ac:spMkLst>
        </pc:spChg>
        <pc:spChg chg="add del">
          <ac:chgData name="Walid Rezk" userId="a6d78d0966b3f1dc" providerId="LiveId" clId="{37F88C9C-667E-4496-A46A-274EA0FEB6D0}" dt="2021-12-09T11:39:54.473" v="695" actId="26606"/>
          <ac:spMkLst>
            <pc:docMk/>
            <pc:sldMk cId="2148958142" sldId="271"/>
            <ac:spMk id="49" creationId="{5298780A-33B9-4EA2-8F67-DE68AD62841B}"/>
          </ac:spMkLst>
        </pc:spChg>
        <pc:spChg chg="add del">
          <ac:chgData name="Walid Rezk" userId="a6d78d0966b3f1dc" providerId="LiveId" clId="{37F88C9C-667E-4496-A46A-274EA0FEB6D0}" dt="2021-12-09T11:39:54.473" v="695" actId="26606"/>
          <ac:spMkLst>
            <pc:docMk/>
            <pc:sldMk cId="2148958142" sldId="271"/>
            <ac:spMk id="50" creationId="{7F488E8B-4E1E-4402-8935-D4E6C02615C7}"/>
          </ac:spMkLst>
        </pc:spChg>
        <pc:spChg chg="add del">
          <ac:chgData name="Walid Rezk" userId="a6d78d0966b3f1dc" providerId="LiveId" clId="{37F88C9C-667E-4496-A46A-274EA0FEB6D0}" dt="2021-12-09T11:39:59.116" v="697" actId="26606"/>
          <ac:spMkLst>
            <pc:docMk/>
            <pc:sldMk cId="2148958142" sldId="271"/>
            <ac:spMk id="53" creationId="{4BC99CB9-DDAD-44A2-8A1C-E3AF4E72DF5C}"/>
          </ac:spMkLst>
        </pc:spChg>
        <pc:spChg chg="add del">
          <ac:chgData name="Walid Rezk" userId="a6d78d0966b3f1dc" providerId="LiveId" clId="{37F88C9C-667E-4496-A46A-274EA0FEB6D0}" dt="2021-12-09T11:39:59.116" v="697" actId="26606"/>
          <ac:spMkLst>
            <pc:docMk/>
            <pc:sldMk cId="2148958142" sldId="271"/>
            <ac:spMk id="54" creationId="{64053CBF-3932-45FF-8285-EE5146085F3A}"/>
          </ac:spMkLst>
        </pc:spChg>
        <pc:spChg chg="add del">
          <ac:chgData name="Walid Rezk" userId="a6d78d0966b3f1dc" providerId="LiveId" clId="{37F88C9C-667E-4496-A46A-274EA0FEB6D0}" dt="2021-12-09T11:40:01.477" v="699" actId="26606"/>
          <ac:spMkLst>
            <pc:docMk/>
            <pc:sldMk cId="2148958142" sldId="271"/>
            <ac:spMk id="58" creationId="{081EA652-8C6A-4E69-BEB9-170809474553}"/>
          </ac:spMkLst>
        </pc:spChg>
        <pc:spChg chg="add del">
          <ac:chgData name="Walid Rezk" userId="a6d78d0966b3f1dc" providerId="LiveId" clId="{37F88C9C-667E-4496-A46A-274EA0FEB6D0}" dt="2021-12-09T11:40:01.477" v="699" actId="26606"/>
          <ac:spMkLst>
            <pc:docMk/>
            <pc:sldMk cId="2148958142" sldId="271"/>
            <ac:spMk id="59" creationId="{5298780A-33B9-4EA2-8F67-DE68AD62841B}"/>
          </ac:spMkLst>
        </pc:spChg>
        <pc:spChg chg="add del">
          <ac:chgData name="Walid Rezk" userId="a6d78d0966b3f1dc" providerId="LiveId" clId="{37F88C9C-667E-4496-A46A-274EA0FEB6D0}" dt="2021-12-09T11:40:01.477" v="699" actId="26606"/>
          <ac:spMkLst>
            <pc:docMk/>
            <pc:sldMk cId="2148958142" sldId="271"/>
            <ac:spMk id="60" creationId="{7F488E8B-4E1E-4402-8935-D4E6C02615C7}"/>
          </ac:spMkLst>
        </pc:spChg>
        <pc:spChg chg="add del">
          <ac:chgData name="Walid Rezk" userId="a6d78d0966b3f1dc" providerId="LiveId" clId="{37F88C9C-667E-4496-A46A-274EA0FEB6D0}" dt="2021-12-09T11:40:07.044" v="701" actId="26606"/>
          <ac:spMkLst>
            <pc:docMk/>
            <pc:sldMk cId="2148958142" sldId="271"/>
            <ac:spMk id="63" creationId="{C2554CA6-288E-4202-BC52-2E5A8F0C0AED}"/>
          </ac:spMkLst>
        </pc:spChg>
        <pc:spChg chg="add del">
          <ac:chgData name="Walid Rezk" userId="a6d78d0966b3f1dc" providerId="LiveId" clId="{37F88C9C-667E-4496-A46A-274EA0FEB6D0}" dt="2021-12-09T11:40:07.044" v="701" actId="26606"/>
          <ac:spMkLst>
            <pc:docMk/>
            <pc:sldMk cId="2148958142" sldId="271"/>
            <ac:spMk id="64" creationId="{B10BB131-AC8E-4A8E-A5D1-36260F720C3B}"/>
          </ac:spMkLst>
        </pc:spChg>
        <pc:spChg chg="add del">
          <ac:chgData name="Walid Rezk" userId="a6d78d0966b3f1dc" providerId="LiveId" clId="{37F88C9C-667E-4496-A46A-274EA0FEB6D0}" dt="2021-12-09T11:40:07.044" v="701" actId="26606"/>
          <ac:spMkLst>
            <pc:docMk/>
            <pc:sldMk cId="2148958142" sldId="271"/>
            <ac:spMk id="65" creationId="{5B7778FC-632E-4DCA-A7CB-0D7731CCF970}"/>
          </ac:spMkLst>
        </pc:spChg>
        <pc:spChg chg="add del">
          <ac:chgData name="Walid Rezk" userId="a6d78d0966b3f1dc" providerId="LiveId" clId="{37F88C9C-667E-4496-A46A-274EA0FEB6D0}" dt="2021-12-09T12:49:49.513" v="740" actId="26606"/>
          <ac:spMkLst>
            <pc:docMk/>
            <pc:sldMk cId="2148958142" sldId="271"/>
            <ac:spMk id="67" creationId="{4BC99CB9-DDAD-44A2-8A1C-E3AF4E72DF5C}"/>
          </ac:spMkLst>
        </pc:spChg>
        <pc:spChg chg="add">
          <ac:chgData name="Walid Rezk" userId="a6d78d0966b3f1dc" providerId="LiveId" clId="{37F88C9C-667E-4496-A46A-274EA0FEB6D0}" dt="2021-12-09T12:49:49.513" v="740" actId="26606"/>
          <ac:spMkLst>
            <pc:docMk/>
            <pc:sldMk cId="2148958142" sldId="271"/>
            <ac:spMk id="76" creationId="{907EF6B7-1338-4443-8C46-6A318D952DFD}"/>
          </ac:spMkLst>
        </pc:spChg>
        <pc:spChg chg="add del">
          <ac:chgData name="Walid Rezk" userId="a6d78d0966b3f1dc" providerId="LiveId" clId="{37F88C9C-667E-4496-A46A-274EA0FEB6D0}" dt="2021-12-09T12:49:49.507" v="739" actId="26606"/>
          <ac:spMkLst>
            <pc:docMk/>
            <pc:sldMk cId="2148958142" sldId="271"/>
            <ac:spMk id="77" creationId="{2E442304-DDBD-4F7B-8017-36BCC863FB40}"/>
          </ac:spMkLst>
        </pc:spChg>
        <pc:spChg chg="add">
          <ac:chgData name="Walid Rezk" userId="a6d78d0966b3f1dc" providerId="LiveId" clId="{37F88C9C-667E-4496-A46A-274EA0FEB6D0}" dt="2021-12-09T12:49:49.513" v="740" actId="26606"/>
          <ac:spMkLst>
            <pc:docMk/>
            <pc:sldMk cId="2148958142" sldId="271"/>
            <ac:spMk id="78" creationId="{DAAE4CDD-124C-4DCF-9584-B6033B545DD5}"/>
          </ac:spMkLst>
        </pc:spChg>
        <pc:spChg chg="add del">
          <ac:chgData name="Walid Rezk" userId="a6d78d0966b3f1dc" providerId="LiveId" clId="{37F88C9C-667E-4496-A46A-274EA0FEB6D0}" dt="2021-12-09T12:49:49.507" v="739" actId="26606"/>
          <ac:spMkLst>
            <pc:docMk/>
            <pc:sldMk cId="2148958142" sldId="271"/>
            <ac:spMk id="79" creationId="{5E107275-3853-46FD-A241-DE4355A42675}"/>
          </ac:spMkLst>
        </pc:spChg>
        <pc:spChg chg="add">
          <ac:chgData name="Walid Rezk" userId="a6d78d0966b3f1dc" providerId="LiveId" clId="{37F88C9C-667E-4496-A46A-274EA0FEB6D0}" dt="2021-12-09T12:49:49.513" v="740" actId="26606"/>
          <ac:spMkLst>
            <pc:docMk/>
            <pc:sldMk cId="2148958142" sldId="271"/>
            <ac:spMk id="80" creationId="{081E4A58-353D-44AE-B2FC-2A74E2E400F7}"/>
          </ac:spMkLst>
        </pc:spChg>
        <pc:spChg chg="add">
          <ac:chgData name="Walid Rezk" userId="a6d78d0966b3f1dc" providerId="LiveId" clId="{37F88C9C-667E-4496-A46A-274EA0FEB6D0}" dt="2021-12-09T12:49:49.513" v="740" actId="26606"/>
          <ac:spMkLst>
            <pc:docMk/>
            <pc:sldMk cId="2148958142" sldId="271"/>
            <ac:spMk id="81" creationId="{8C91A0F6-5F9F-488E-95B1-9D51F775F407}"/>
          </ac:spMkLst>
        </pc:spChg>
        <pc:grpChg chg="add del">
          <ac:chgData name="Walid Rezk" userId="a6d78d0966b3f1dc" providerId="LiveId" clId="{37F88C9C-667E-4496-A46A-274EA0FEB6D0}" dt="2021-12-09T11:40:07.057" v="702" actId="26606"/>
          <ac:grpSpMkLst>
            <pc:docMk/>
            <pc:sldMk cId="2148958142" sldId="271"/>
            <ac:grpSpMk id="12" creationId="{33D939F1-7ABE-4D0E-946A-43F37F556AFD}"/>
          </ac:grpSpMkLst>
        </pc:grpChg>
        <pc:grpChg chg="add del">
          <ac:chgData name="Walid Rezk" userId="a6d78d0966b3f1dc" providerId="LiveId" clId="{37F88C9C-667E-4496-A46A-274EA0FEB6D0}" dt="2021-12-09T11:40:07.057" v="702" actId="26606"/>
          <ac:grpSpMkLst>
            <pc:docMk/>
            <pc:sldMk cId="2148958142" sldId="271"/>
            <ac:grpSpMk id="18" creationId="{9DB3963A-4187-4A72-9DA4-CA6BADE22931}"/>
          </ac:grpSpMkLst>
        </pc:grpChg>
        <pc:grpChg chg="add del">
          <ac:chgData name="Walid Rezk" userId="a6d78d0966b3f1dc" providerId="LiveId" clId="{37F88C9C-667E-4496-A46A-274EA0FEB6D0}" dt="2021-12-09T11:39:47.579" v="693" actId="26606"/>
          <ac:grpSpMkLst>
            <pc:docMk/>
            <pc:sldMk cId="2148958142" sldId="271"/>
            <ac:grpSpMk id="36" creationId="{2E751C04-BEA6-446B-A678-9C74819EBD4C}"/>
          </ac:grpSpMkLst>
        </pc:grpChg>
        <pc:grpChg chg="add del">
          <ac:chgData name="Walid Rezk" userId="a6d78d0966b3f1dc" providerId="LiveId" clId="{37F88C9C-667E-4496-A46A-274EA0FEB6D0}" dt="2021-12-09T12:49:49.513" v="740" actId="26606"/>
          <ac:grpSpMkLst>
            <pc:docMk/>
            <pc:sldMk cId="2148958142" sldId="271"/>
            <ac:grpSpMk id="40" creationId="{06B7259D-F2AD-42FE-B984-6D1D74321C5D}"/>
          </ac:grpSpMkLst>
        </pc:grpChg>
        <pc:grpChg chg="add del">
          <ac:chgData name="Walid Rezk" userId="a6d78d0966b3f1dc" providerId="LiveId" clId="{37F88C9C-667E-4496-A46A-274EA0FEB6D0}" dt="2021-12-09T11:39:47.579" v="693" actId="26606"/>
          <ac:grpSpMkLst>
            <pc:docMk/>
            <pc:sldMk cId="2148958142" sldId="271"/>
            <ac:grpSpMk id="42" creationId="{B63ACBA3-DEFD-4C6D-BBA0-64468FA99C2D}"/>
          </ac:grpSpMkLst>
        </pc:grpChg>
        <pc:grpChg chg="add del">
          <ac:chgData name="Walid Rezk" userId="a6d78d0966b3f1dc" providerId="LiveId" clId="{37F88C9C-667E-4496-A46A-274EA0FEB6D0}" dt="2021-12-09T11:39:59.116" v="697" actId="26606"/>
          <ac:grpSpMkLst>
            <pc:docMk/>
            <pc:sldMk cId="2148958142" sldId="271"/>
            <ac:grpSpMk id="55" creationId="{2E751C04-BEA6-446B-A678-9C74819EBD4C}"/>
          </ac:grpSpMkLst>
        </pc:grpChg>
        <pc:grpChg chg="add del">
          <ac:chgData name="Walid Rezk" userId="a6d78d0966b3f1dc" providerId="LiveId" clId="{37F88C9C-667E-4496-A46A-274EA0FEB6D0}" dt="2021-12-09T11:39:59.116" v="697" actId="26606"/>
          <ac:grpSpMkLst>
            <pc:docMk/>
            <pc:sldMk cId="2148958142" sldId="271"/>
            <ac:grpSpMk id="56" creationId="{B63ACBA3-DEFD-4C6D-BBA0-64468FA99C2D}"/>
          </ac:grpSpMkLst>
        </pc:grpChg>
        <pc:grpChg chg="add del">
          <ac:chgData name="Walid Rezk" userId="a6d78d0966b3f1dc" providerId="LiveId" clId="{37F88C9C-667E-4496-A46A-274EA0FEB6D0}" dt="2021-12-09T12:49:49.513" v="740" actId="26606"/>
          <ac:grpSpMkLst>
            <pc:docMk/>
            <pc:sldMk cId="2148958142" sldId="271"/>
            <ac:grpSpMk id="68" creationId="{05545017-2445-4AB3-95A6-48F17C802612}"/>
          </ac:grpSpMkLst>
        </pc:grpChg>
        <pc:graphicFrameChg chg="add del">
          <ac:chgData name="Walid Rezk" userId="a6d78d0966b3f1dc" providerId="LiveId" clId="{37F88C9C-667E-4496-A46A-274EA0FEB6D0}" dt="2021-12-09T11:37:11.280" v="685" actId="26606"/>
          <ac:graphicFrameMkLst>
            <pc:docMk/>
            <pc:sldMk cId="2148958142" sldId="271"/>
            <ac:graphicFrameMk id="5" creationId="{276F7DF1-FB55-45E8-9222-15318C549784}"/>
          </ac:graphicFrameMkLst>
        </pc:graphicFrameChg>
        <pc:graphicFrameChg chg="add del">
          <ac:chgData name="Walid Rezk" userId="a6d78d0966b3f1dc" providerId="LiveId" clId="{37F88C9C-667E-4496-A46A-274EA0FEB6D0}" dt="2021-12-09T12:49:49.507" v="739" actId="26606"/>
          <ac:graphicFrameMkLst>
            <pc:docMk/>
            <pc:sldMk cId="2148958142" sldId="271"/>
            <ac:graphicFrameMk id="73" creationId="{BD10AE7F-02FC-4787-9A22-D35694B0C44E}"/>
          </ac:graphicFrameMkLst>
        </pc:graphicFrameChg>
        <pc:cxnChg chg="add del">
          <ac:chgData name="Walid Rezk" userId="a6d78d0966b3f1dc" providerId="LiveId" clId="{37F88C9C-667E-4496-A46A-274EA0FEB6D0}" dt="2021-12-09T11:39:54.473" v="695" actId="26606"/>
          <ac:cxnSpMkLst>
            <pc:docMk/>
            <pc:sldMk cId="2148958142" sldId="271"/>
            <ac:cxnSpMk id="51" creationId="{23AAC9B5-8015-485C-ACF9-A750390E9A56}"/>
          </ac:cxnSpMkLst>
        </pc:cxnChg>
        <pc:cxnChg chg="add del">
          <ac:chgData name="Walid Rezk" userId="a6d78d0966b3f1dc" providerId="LiveId" clId="{37F88C9C-667E-4496-A46A-274EA0FEB6D0}" dt="2021-12-09T11:40:01.477" v="699" actId="26606"/>
          <ac:cxnSpMkLst>
            <pc:docMk/>
            <pc:sldMk cId="2148958142" sldId="271"/>
            <ac:cxnSpMk id="61" creationId="{23AAC9B5-8015-485C-ACF9-A750390E9A56}"/>
          </ac:cxnSpMkLst>
        </pc:cxnChg>
      </pc:sldChg>
      <pc:sldChg chg="modSp add mod">
        <pc:chgData name="Walid Rezk" userId="a6d78d0966b3f1dc" providerId="LiveId" clId="{37F88C9C-667E-4496-A46A-274EA0FEB6D0}" dt="2021-12-09T12:52:01.600" v="773" actId="113"/>
        <pc:sldMkLst>
          <pc:docMk/>
          <pc:sldMk cId="3607309400" sldId="272"/>
        </pc:sldMkLst>
        <pc:spChg chg="mod">
          <ac:chgData name="Walid Rezk" userId="a6d78d0966b3f1dc" providerId="LiveId" clId="{37F88C9C-667E-4496-A46A-274EA0FEB6D0}" dt="2021-12-09T12:52:01.600" v="773" actId="113"/>
          <ac:spMkLst>
            <pc:docMk/>
            <pc:sldMk cId="3607309400" sldId="272"/>
            <ac:spMk id="2" creationId="{5AA93518-DAC7-46A7-B0DA-0691E277A13D}"/>
          </ac:spMkLst>
        </pc:spChg>
        <pc:spChg chg="mod">
          <ac:chgData name="Walid Rezk" userId="a6d78d0966b3f1dc" providerId="LiveId" clId="{37F88C9C-667E-4496-A46A-274EA0FEB6D0}" dt="2021-12-09T12:51:02.769" v="761" actId="27636"/>
          <ac:spMkLst>
            <pc:docMk/>
            <pc:sldMk cId="3607309400" sldId="272"/>
            <ac:spMk id="3" creationId="{21024CE5-0AC2-40CA-8CDA-1FC1D7B12E5C}"/>
          </ac:spMkLst>
        </pc:spChg>
        <pc:spChg chg="mod">
          <ac:chgData name="Walid Rezk" userId="a6d78d0966b3f1dc" providerId="LiveId" clId="{37F88C9C-667E-4496-A46A-274EA0FEB6D0}" dt="2021-12-09T12:50:58.227" v="758" actId="20577"/>
          <ac:spMkLst>
            <pc:docMk/>
            <pc:sldMk cId="3607309400" sldId="272"/>
            <ac:spMk id="4" creationId="{10458C7C-543E-4926-BB90-41142C0E37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8AAD6-794D-4A68-851E-E19DB09A89A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218564-3059-477B-8AAE-D50D0B7E6763}">
      <dgm:prSet/>
      <dgm:spPr/>
      <dgm:t>
        <a:bodyPr/>
        <a:lstStyle/>
        <a:p>
          <a:r>
            <a:rPr lang="en-GB" b="0" i="0"/>
            <a:t>shared codebase</a:t>
          </a:r>
          <a:endParaRPr lang="en-US"/>
        </a:p>
      </dgm:t>
    </dgm:pt>
    <dgm:pt modelId="{6378128E-B15D-4459-B610-043BF9F578B6}" type="parTrans" cxnId="{681B6F7A-0E08-402C-8D03-A91A2BF2C4A6}">
      <dgm:prSet/>
      <dgm:spPr/>
      <dgm:t>
        <a:bodyPr/>
        <a:lstStyle/>
        <a:p>
          <a:endParaRPr lang="en-US"/>
        </a:p>
      </dgm:t>
    </dgm:pt>
    <dgm:pt modelId="{DAAEB57D-1FF9-4B90-B520-7CBB77570606}" type="sibTrans" cxnId="{681B6F7A-0E08-402C-8D03-A91A2BF2C4A6}">
      <dgm:prSet/>
      <dgm:spPr/>
      <dgm:t>
        <a:bodyPr/>
        <a:lstStyle/>
        <a:p>
          <a:endParaRPr lang="en-US"/>
        </a:p>
      </dgm:t>
    </dgm:pt>
    <dgm:pt modelId="{29A14D77-3F9A-4187-8508-7ECE824CB5A8}">
      <dgm:prSet/>
      <dgm:spPr/>
      <dgm:t>
        <a:bodyPr/>
        <a:lstStyle/>
        <a:p>
          <a:r>
            <a:rPr lang="en-GB"/>
            <a:t>disciplined approach</a:t>
          </a:r>
          <a:endParaRPr lang="en-US"/>
        </a:p>
      </dgm:t>
    </dgm:pt>
    <dgm:pt modelId="{A083E7F8-975E-4584-94B3-EDB3EEA7C3D6}" type="parTrans" cxnId="{E507829B-3AED-4327-8387-69D5714D0C83}">
      <dgm:prSet/>
      <dgm:spPr/>
      <dgm:t>
        <a:bodyPr/>
        <a:lstStyle/>
        <a:p>
          <a:endParaRPr lang="en-US"/>
        </a:p>
      </dgm:t>
    </dgm:pt>
    <dgm:pt modelId="{A6DA826F-91FC-47E7-9BE8-5C9EA9D290F4}" type="sibTrans" cxnId="{E507829B-3AED-4327-8387-69D5714D0C83}">
      <dgm:prSet/>
      <dgm:spPr/>
      <dgm:t>
        <a:bodyPr/>
        <a:lstStyle/>
        <a:p>
          <a:endParaRPr lang="en-US"/>
        </a:p>
      </dgm:t>
    </dgm:pt>
    <dgm:pt modelId="{73C25D83-FCD4-43C2-A5F8-A9BE2BC2E7A4}">
      <dgm:prSet/>
      <dgm:spPr/>
      <dgm:t>
        <a:bodyPr/>
        <a:lstStyle/>
        <a:p>
          <a:r>
            <a:rPr lang="en-GB"/>
            <a:t>gating</a:t>
          </a:r>
          <a:endParaRPr lang="en-US"/>
        </a:p>
      </dgm:t>
    </dgm:pt>
    <dgm:pt modelId="{B7B6B1D2-10B0-4A20-BE64-13B3FD41E6DD}" type="parTrans" cxnId="{991A096A-7117-43A0-BD06-31D23C9B126D}">
      <dgm:prSet/>
      <dgm:spPr/>
      <dgm:t>
        <a:bodyPr/>
        <a:lstStyle/>
        <a:p>
          <a:endParaRPr lang="en-US"/>
        </a:p>
      </dgm:t>
    </dgm:pt>
    <dgm:pt modelId="{870E394D-4CA0-4614-8E5F-1EBE300F7518}" type="sibTrans" cxnId="{991A096A-7117-43A0-BD06-31D23C9B126D}">
      <dgm:prSet/>
      <dgm:spPr/>
      <dgm:t>
        <a:bodyPr/>
        <a:lstStyle/>
        <a:p>
          <a:endParaRPr lang="en-US"/>
        </a:p>
      </dgm:t>
    </dgm:pt>
    <dgm:pt modelId="{2419A7AB-377D-43C0-B7DE-0F8AE3224C50}">
      <dgm:prSet/>
      <dgm:spPr/>
      <dgm:t>
        <a:bodyPr/>
        <a:lstStyle/>
        <a:p>
          <a:r>
            <a:rPr lang="en-GB"/>
            <a:t>quality </a:t>
          </a:r>
          <a:endParaRPr lang="en-US"/>
        </a:p>
      </dgm:t>
    </dgm:pt>
    <dgm:pt modelId="{7B241F8A-EC40-44AD-BA05-E0B8BB804F31}" type="parTrans" cxnId="{F3A14EE0-4A7E-4CFC-B6D4-8FBBE587C162}">
      <dgm:prSet/>
      <dgm:spPr/>
      <dgm:t>
        <a:bodyPr/>
        <a:lstStyle/>
        <a:p>
          <a:endParaRPr lang="en-US"/>
        </a:p>
      </dgm:t>
    </dgm:pt>
    <dgm:pt modelId="{11F40467-E41D-434E-8B2F-E1300E02EE80}" type="sibTrans" cxnId="{F3A14EE0-4A7E-4CFC-B6D4-8FBBE587C162}">
      <dgm:prSet/>
      <dgm:spPr/>
      <dgm:t>
        <a:bodyPr/>
        <a:lstStyle/>
        <a:p>
          <a:endParaRPr lang="en-US"/>
        </a:p>
      </dgm:t>
    </dgm:pt>
    <dgm:pt modelId="{5E6B3E4F-DA8A-4EC5-8B68-3352B47391F6}">
      <dgm:prSet/>
      <dgm:spPr/>
      <dgm:t>
        <a:bodyPr/>
        <a:lstStyle/>
        <a:p>
          <a:r>
            <a:rPr lang="en-GB"/>
            <a:t>collaboration</a:t>
          </a:r>
          <a:endParaRPr lang="en-US"/>
        </a:p>
      </dgm:t>
    </dgm:pt>
    <dgm:pt modelId="{2E3B54BE-8509-47E0-BDAF-EB8EC7FCCF8E}" type="parTrans" cxnId="{2DE2B929-8E13-4E2E-A100-F1BC51E56122}">
      <dgm:prSet/>
      <dgm:spPr/>
      <dgm:t>
        <a:bodyPr/>
        <a:lstStyle/>
        <a:p>
          <a:endParaRPr lang="en-US"/>
        </a:p>
      </dgm:t>
    </dgm:pt>
    <dgm:pt modelId="{63EFE69F-49CA-4775-A1DB-C2BD6DAFEEDE}" type="sibTrans" cxnId="{2DE2B929-8E13-4E2E-A100-F1BC51E56122}">
      <dgm:prSet/>
      <dgm:spPr/>
      <dgm:t>
        <a:bodyPr/>
        <a:lstStyle/>
        <a:p>
          <a:endParaRPr lang="en-US"/>
        </a:p>
      </dgm:t>
    </dgm:pt>
    <dgm:pt modelId="{FBB3D20A-D1C8-4509-B528-BF4D9FAF34E1}">
      <dgm:prSet/>
      <dgm:spPr/>
      <dgm:t>
        <a:bodyPr/>
        <a:lstStyle/>
        <a:p>
          <a:r>
            <a:rPr lang="en-GB"/>
            <a:t>efficiency</a:t>
          </a:r>
          <a:endParaRPr lang="en-US"/>
        </a:p>
      </dgm:t>
    </dgm:pt>
    <dgm:pt modelId="{E89EB908-E58C-4214-9DA6-63189418EC46}" type="parTrans" cxnId="{06B5D1EA-545A-4EC0-A336-6EBAF5515422}">
      <dgm:prSet/>
      <dgm:spPr/>
      <dgm:t>
        <a:bodyPr/>
        <a:lstStyle/>
        <a:p>
          <a:endParaRPr lang="en-US"/>
        </a:p>
      </dgm:t>
    </dgm:pt>
    <dgm:pt modelId="{7DDA1A3D-6FF3-4749-8324-4D54203F3FB9}" type="sibTrans" cxnId="{06B5D1EA-545A-4EC0-A336-6EBAF5515422}">
      <dgm:prSet/>
      <dgm:spPr/>
      <dgm:t>
        <a:bodyPr/>
        <a:lstStyle/>
        <a:p>
          <a:endParaRPr lang="en-US"/>
        </a:p>
      </dgm:t>
    </dgm:pt>
    <dgm:pt modelId="{23CE864D-31AE-4510-AEDD-9E24533EBF55}">
      <dgm:prSet/>
      <dgm:spPr/>
      <dgm:t>
        <a:bodyPr/>
        <a:lstStyle/>
        <a:p>
          <a:r>
            <a:rPr lang="en-GB"/>
            <a:t>accuracy</a:t>
          </a:r>
          <a:endParaRPr lang="en-US"/>
        </a:p>
      </dgm:t>
    </dgm:pt>
    <dgm:pt modelId="{846FAC85-7280-473F-A0EF-11B57E3E2BA1}" type="parTrans" cxnId="{6E074CD7-36E7-4DCA-8F93-8D0250A7DB2C}">
      <dgm:prSet/>
      <dgm:spPr/>
      <dgm:t>
        <a:bodyPr/>
        <a:lstStyle/>
        <a:p>
          <a:endParaRPr lang="en-US"/>
        </a:p>
      </dgm:t>
    </dgm:pt>
    <dgm:pt modelId="{D41D4706-463B-4952-989C-CCD6A3A819EE}" type="sibTrans" cxnId="{6E074CD7-36E7-4DCA-8F93-8D0250A7DB2C}">
      <dgm:prSet/>
      <dgm:spPr/>
      <dgm:t>
        <a:bodyPr/>
        <a:lstStyle/>
        <a:p>
          <a:endParaRPr lang="en-US"/>
        </a:p>
      </dgm:t>
    </dgm:pt>
    <dgm:pt modelId="{12A38D03-5E55-4173-AA7B-77BCA678B5E8}" type="pres">
      <dgm:prSet presAssocID="{5ED8AAD6-794D-4A68-851E-E19DB09A89AD}" presName="diagram" presStyleCnt="0">
        <dgm:presLayoutVars>
          <dgm:dir/>
          <dgm:resizeHandles val="exact"/>
        </dgm:presLayoutVars>
      </dgm:prSet>
      <dgm:spPr/>
    </dgm:pt>
    <dgm:pt modelId="{5A9427DF-66FD-484B-A0B4-C2A8F72D96D1}" type="pres">
      <dgm:prSet presAssocID="{61218564-3059-477B-8AAE-D50D0B7E6763}" presName="node" presStyleLbl="node1" presStyleIdx="0" presStyleCnt="7">
        <dgm:presLayoutVars>
          <dgm:bulletEnabled val="1"/>
        </dgm:presLayoutVars>
      </dgm:prSet>
      <dgm:spPr/>
    </dgm:pt>
    <dgm:pt modelId="{F854B603-172A-44BA-8009-0AAEC916E45B}" type="pres">
      <dgm:prSet presAssocID="{DAAEB57D-1FF9-4B90-B520-7CBB77570606}" presName="sibTrans" presStyleCnt="0"/>
      <dgm:spPr/>
    </dgm:pt>
    <dgm:pt modelId="{52C37544-537D-440F-B907-55D4D0E08791}" type="pres">
      <dgm:prSet presAssocID="{29A14D77-3F9A-4187-8508-7ECE824CB5A8}" presName="node" presStyleLbl="node1" presStyleIdx="1" presStyleCnt="7">
        <dgm:presLayoutVars>
          <dgm:bulletEnabled val="1"/>
        </dgm:presLayoutVars>
      </dgm:prSet>
      <dgm:spPr/>
    </dgm:pt>
    <dgm:pt modelId="{4BB777F7-AA26-46C2-8880-C23961B8AF82}" type="pres">
      <dgm:prSet presAssocID="{A6DA826F-91FC-47E7-9BE8-5C9EA9D290F4}" presName="sibTrans" presStyleCnt="0"/>
      <dgm:spPr/>
    </dgm:pt>
    <dgm:pt modelId="{0C234C0B-37A9-4F57-8F01-B2B8DA4BBBFA}" type="pres">
      <dgm:prSet presAssocID="{73C25D83-FCD4-43C2-A5F8-A9BE2BC2E7A4}" presName="node" presStyleLbl="node1" presStyleIdx="2" presStyleCnt="7">
        <dgm:presLayoutVars>
          <dgm:bulletEnabled val="1"/>
        </dgm:presLayoutVars>
      </dgm:prSet>
      <dgm:spPr/>
    </dgm:pt>
    <dgm:pt modelId="{4E249EE5-42B8-41DE-9B06-1CA393478D1E}" type="pres">
      <dgm:prSet presAssocID="{870E394D-4CA0-4614-8E5F-1EBE300F7518}" presName="sibTrans" presStyleCnt="0"/>
      <dgm:spPr/>
    </dgm:pt>
    <dgm:pt modelId="{E988BFF2-D601-42A5-B112-9A76BFA20417}" type="pres">
      <dgm:prSet presAssocID="{2419A7AB-377D-43C0-B7DE-0F8AE3224C50}" presName="node" presStyleLbl="node1" presStyleIdx="3" presStyleCnt="7">
        <dgm:presLayoutVars>
          <dgm:bulletEnabled val="1"/>
        </dgm:presLayoutVars>
      </dgm:prSet>
      <dgm:spPr/>
    </dgm:pt>
    <dgm:pt modelId="{9CE24BB5-8C8C-45CE-9518-1099049DA466}" type="pres">
      <dgm:prSet presAssocID="{11F40467-E41D-434E-8B2F-E1300E02EE80}" presName="sibTrans" presStyleCnt="0"/>
      <dgm:spPr/>
    </dgm:pt>
    <dgm:pt modelId="{C71CEABE-6C44-4BA8-A66D-F10D22F24FE3}" type="pres">
      <dgm:prSet presAssocID="{5E6B3E4F-DA8A-4EC5-8B68-3352B47391F6}" presName="node" presStyleLbl="node1" presStyleIdx="4" presStyleCnt="7">
        <dgm:presLayoutVars>
          <dgm:bulletEnabled val="1"/>
        </dgm:presLayoutVars>
      </dgm:prSet>
      <dgm:spPr/>
    </dgm:pt>
    <dgm:pt modelId="{83F9F563-46B7-47F1-A579-4CBF615689ED}" type="pres">
      <dgm:prSet presAssocID="{63EFE69F-49CA-4775-A1DB-C2BD6DAFEEDE}" presName="sibTrans" presStyleCnt="0"/>
      <dgm:spPr/>
    </dgm:pt>
    <dgm:pt modelId="{CE07502F-A4EC-49B0-8F86-0A6030062649}" type="pres">
      <dgm:prSet presAssocID="{FBB3D20A-D1C8-4509-B528-BF4D9FAF34E1}" presName="node" presStyleLbl="node1" presStyleIdx="5" presStyleCnt="7">
        <dgm:presLayoutVars>
          <dgm:bulletEnabled val="1"/>
        </dgm:presLayoutVars>
      </dgm:prSet>
      <dgm:spPr/>
    </dgm:pt>
    <dgm:pt modelId="{3DF3BFC3-89AD-48B5-8CF2-B80009364A2D}" type="pres">
      <dgm:prSet presAssocID="{7DDA1A3D-6FF3-4749-8324-4D54203F3FB9}" presName="sibTrans" presStyleCnt="0"/>
      <dgm:spPr/>
    </dgm:pt>
    <dgm:pt modelId="{05558206-1374-4276-B12B-433A7376DC65}" type="pres">
      <dgm:prSet presAssocID="{23CE864D-31AE-4510-AEDD-9E24533EBF55}" presName="node" presStyleLbl="node1" presStyleIdx="6" presStyleCnt="7">
        <dgm:presLayoutVars>
          <dgm:bulletEnabled val="1"/>
        </dgm:presLayoutVars>
      </dgm:prSet>
      <dgm:spPr/>
    </dgm:pt>
  </dgm:ptLst>
  <dgm:cxnLst>
    <dgm:cxn modelId="{BD53CC14-491C-4A4B-BC24-C969BAD5F51A}" type="presOf" srcId="{73C25D83-FCD4-43C2-A5F8-A9BE2BC2E7A4}" destId="{0C234C0B-37A9-4F57-8F01-B2B8DA4BBBFA}" srcOrd="0" destOrd="0" presId="urn:microsoft.com/office/officeart/2005/8/layout/default"/>
    <dgm:cxn modelId="{ED1DE221-971B-4653-8898-A9393A4569C0}" type="presOf" srcId="{5E6B3E4F-DA8A-4EC5-8B68-3352B47391F6}" destId="{C71CEABE-6C44-4BA8-A66D-F10D22F24FE3}" srcOrd="0" destOrd="0" presId="urn:microsoft.com/office/officeart/2005/8/layout/default"/>
    <dgm:cxn modelId="{2DE2B929-8E13-4E2E-A100-F1BC51E56122}" srcId="{5ED8AAD6-794D-4A68-851E-E19DB09A89AD}" destId="{5E6B3E4F-DA8A-4EC5-8B68-3352B47391F6}" srcOrd="4" destOrd="0" parTransId="{2E3B54BE-8509-47E0-BDAF-EB8EC7FCCF8E}" sibTransId="{63EFE69F-49CA-4775-A1DB-C2BD6DAFEEDE}"/>
    <dgm:cxn modelId="{73822360-B587-49E7-BA90-B3184B337E72}" type="presOf" srcId="{5ED8AAD6-794D-4A68-851E-E19DB09A89AD}" destId="{12A38D03-5E55-4173-AA7B-77BCA678B5E8}" srcOrd="0" destOrd="0" presId="urn:microsoft.com/office/officeart/2005/8/layout/default"/>
    <dgm:cxn modelId="{399EFA42-BCF9-4DAB-9988-4321E27F6BDA}" type="presOf" srcId="{29A14D77-3F9A-4187-8508-7ECE824CB5A8}" destId="{52C37544-537D-440F-B907-55D4D0E08791}" srcOrd="0" destOrd="0" presId="urn:microsoft.com/office/officeart/2005/8/layout/default"/>
    <dgm:cxn modelId="{991A096A-7117-43A0-BD06-31D23C9B126D}" srcId="{5ED8AAD6-794D-4A68-851E-E19DB09A89AD}" destId="{73C25D83-FCD4-43C2-A5F8-A9BE2BC2E7A4}" srcOrd="2" destOrd="0" parTransId="{B7B6B1D2-10B0-4A20-BE64-13B3FD41E6DD}" sibTransId="{870E394D-4CA0-4614-8E5F-1EBE300F7518}"/>
    <dgm:cxn modelId="{888BEC52-3005-4BBF-A95A-E0216853CBA1}" type="presOf" srcId="{61218564-3059-477B-8AAE-D50D0B7E6763}" destId="{5A9427DF-66FD-484B-A0B4-C2A8F72D96D1}" srcOrd="0" destOrd="0" presId="urn:microsoft.com/office/officeart/2005/8/layout/default"/>
    <dgm:cxn modelId="{681B6F7A-0E08-402C-8D03-A91A2BF2C4A6}" srcId="{5ED8AAD6-794D-4A68-851E-E19DB09A89AD}" destId="{61218564-3059-477B-8AAE-D50D0B7E6763}" srcOrd="0" destOrd="0" parTransId="{6378128E-B15D-4459-B610-043BF9F578B6}" sibTransId="{DAAEB57D-1FF9-4B90-B520-7CBB77570606}"/>
    <dgm:cxn modelId="{B2A82787-345A-4FC8-867C-DC0611A3DEE5}" type="presOf" srcId="{2419A7AB-377D-43C0-B7DE-0F8AE3224C50}" destId="{E988BFF2-D601-42A5-B112-9A76BFA20417}" srcOrd="0" destOrd="0" presId="urn:microsoft.com/office/officeart/2005/8/layout/default"/>
    <dgm:cxn modelId="{E507829B-3AED-4327-8387-69D5714D0C83}" srcId="{5ED8AAD6-794D-4A68-851E-E19DB09A89AD}" destId="{29A14D77-3F9A-4187-8508-7ECE824CB5A8}" srcOrd="1" destOrd="0" parTransId="{A083E7F8-975E-4584-94B3-EDB3EEA7C3D6}" sibTransId="{A6DA826F-91FC-47E7-9BE8-5C9EA9D290F4}"/>
    <dgm:cxn modelId="{F118C1AB-6B96-4499-A870-49FC3417E971}" type="presOf" srcId="{FBB3D20A-D1C8-4509-B528-BF4D9FAF34E1}" destId="{CE07502F-A4EC-49B0-8F86-0A6030062649}" srcOrd="0" destOrd="0" presId="urn:microsoft.com/office/officeart/2005/8/layout/default"/>
    <dgm:cxn modelId="{EDAC83D4-9655-46A5-9594-F28C5BDE3C1A}" type="presOf" srcId="{23CE864D-31AE-4510-AEDD-9E24533EBF55}" destId="{05558206-1374-4276-B12B-433A7376DC65}" srcOrd="0" destOrd="0" presId="urn:microsoft.com/office/officeart/2005/8/layout/default"/>
    <dgm:cxn modelId="{6E074CD7-36E7-4DCA-8F93-8D0250A7DB2C}" srcId="{5ED8AAD6-794D-4A68-851E-E19DB09A89AD}" destId="{23CE864D-31AE-4510-AEDD-9E24533EBF55}" srcOrd="6" destOrd="0" parTransId="{846FAC85-7280-473F-A0EF-11B57E3E2BA1}" sibTransId="{D41D4706-463B-4952-989C-CCD6A3A819EE}"/>
    <dgm:cxn modelId="{F3A14EE0-4A7E-4CFC-B6D4-8FBBE587C162}" srcId="{5ED8AAD6-794D-4A68-851E-E19DB09A89AD}" destId="{2419A7AB-377D-43C0-B7DE-0F8AE3224C50}" srcOrd="3" destOrd="0" parTransId="{7B241F8A-EC40-44AD-BA05-E0B8BB804F31}" sibTransId="{11F40467-E41D-434E-8B2F-E1300E02EE80}"/>
    <dgm:cxn modelId="{06B5D1EA-545A-4EC0-A336-6EBAF5515422}" srcId="{5ED8AAD6-794D-4A68-851E-E19DB09A89AD}" destId="{FBB3D20A-D1C8-4509-B528-BF4D9FAF34E1}" srcOrd="5" destOrd="0" parTransId="{E89EB908-E58C-4214-9DA6-63189418EC46}" sibTransId="{7DDA1A3D-6FF3-4749-8324-4D54203F3FB9}"/>
    <dgm:cxn modelId="{9DFDF281-9BAE-4269-AEDC-8DCED50863F4}" type="presParOf" srcId="{12A38D03-5E55-4173-AA7B-77BCA678B5E8}" destId="{5A9427DF-66FD-484B-A0B4-C2A8F72D96D1}" srcOrd="0" destOrd="0" presId="urn:microsoft.com/office/officeart/2005/8/layout/default"/>
    <dgm:cxn modelId="{67957AA3-E4E4-45F9-A8FA-D61BC58189A7}" type="presParOf" srcId="{12A38D03-5E55-4173-AA7B-77BCA678B5E8}" destId="{F854B603-172A-44BA-8009-0AAEC916E45B}" srcOrd="1" destOrd="0" presId="urn:microsoft.com/office/officeart/2005/8/layout/default"/>
    <dgm:cxn modelId="{B16ECCEC-C080-41BD-851F-167A2C075FFB}" type="presParOf" srcId="{12A38D03-5E55-4173-AA7B-77BCA678B5E8}" destId="{52C37544-537D-440F-B907-55D4D0E08791}" srcOrd="2" destOrd="0" presId="urn:microsoft.com/office/officeart/2005/8/layout/default"/>
    <dgm:cxn modelId="{7DFB51EF-14FE-48AB-B2EC-F949099EAB36}" type="presParOf" srcId="{12A38D03-5E55-4173-AA7B-77BCA678B5E8}" destId="{4BB777F7-AA26-46C2-8880-C23961B8AF82}" srcOrd="3" destOrd="0" presId="urn:microsoft.com/office/officeart/2005/8/layout/default"/>
    <dgm:cxn modelId="{2DA878AF-B3AC-427D-80F3-BECF269F70E7}" type="presParOf" srcId="{12A38D03-5E55-4173-AA7B-77BCA678B5E8}" destId="{0C234C0B-37A9-4F57-8F01-B2B8DA4BBBFA}" srcOrd="4" destOrd="0" presId="urn:microsoft.com/office/officeart/2005/8/layout/default"/>
    <dgm:cxn modelId="{6284E254-A69E-4C38-AEF4-97D3206E86C4}" type="presParOf" srcId="{12A38D03-5E55-4173-AA7B-77BCA678B5E8}" destId="{4E249EE5-42B8-41DE-9B06-1CA393478D1E}" srcOrd="5" destOrd="0" presId="urn:microsoft.com/office/officeart/2005/8/layout/default"/>
    <dgm:cxn modelId="{CD9437F8-A1F9-41FA-80BF-28D7D02D22B5}" type="presParOf" srcId="{12A38D03-5E55-4173-AA7B-77BCA678B5E8}" destId="{E988BFF2-D601-42A5-B112-9A76BFA20417}" srcOrd="6" destOrd="0" presId="urn:microsoft.com/office/officeart/2005/8/layout/default"/>
    <dgm:cxn modelId="{C479AF74-FF71-4813-A346-470539F207BC}" type="presParOf" srcId="{12A38D03-5E55-4173-AA7B-77BCA678B5E8}" destId="{9CE24BB5-8C8C-45CE-9518-1099049DA466}" srcOrd="7" destOrd="0" presId="urn:microsoft.com/office/officeart/2005/8/layout/default"/>
    <dgm:cxn modelId="{D152AC86-F605-4882-ACC2-65D203C4CD82}" type="presParOf" srcId="{12A38D03-5E55-4173-AA7B-77BCA678B5E8}" destId="{C71CEABE-6C44-4BA8-A66D-F10D22F24FE3}" srcOrd="8" destOrd="0" presId="urn:microsoft.com/office/officeart/2005/8/layout/default"/>
    <dgm:cxn modelId="{1C3D03B3-6767-4DD0-B4B3-9E93CC105F8E}" type="presParOf" srcId="{12A38D03-5E55-4173-AA7B-77BCA678B5E8}" destId="{83F9F563-46B7-47F1-A579-4CBF615689ED}" srcOrd="9" destOrd="0" presId="urn:microsoft.com/office/officeart/2005/8/layout/default"/>
    <dgm:cxn modelId="{5B737F77-C292-485A-AA5A-35D5BA4DF6AE}" type="presParOf" srcId="{12A38D03-5E55-4173-AA7B-77BCA678B5E8}" destId="{CE07502F-A4EC-49B0-8F86-0A6030062649}" srcOrd="10" destOrd="0" presId="urn:microsoft.com/office/officeart/2005/8/layout/default"/>
    <dgm:cxn modelId="{0A366F02-7029-4023-8D4C-4B31A7C4429D}" type="presParOf" srcId="{12A38D03-5E55-4173-AA7B-77BCA678B5E8}" destId="{3DF3BFC3-89AD-48B5-8CF2-B80009364A2D}" srcOrd="11" destOrd="0" presId="urn:microsoft.com/office/officeart/2005/8/layout/default"/>
    <dgm:cxn modelId="{081DF508-AB16-4FDD-8828-0F749BDE1FB5}" type="presParOf" srcId="{12A38D03-5E55-4173-AA7B-77BCA678B5E8}" destId="{05558206-1374-4276-B12B-433A7376DC6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7E42C8-E7CA-4490-BCB4-A7D52A5FFD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461967-05AF-4F99-AEA6-C0DA48120AB3}">
      <dgm:prSet/>
      <dgm:spPr/>
      <dgm:t>
        <a:bodyPr/>
        <a:lstStyle/>
        <a:p>
          <a:r>
            <a:rPr lang="en-GB"/>
            <a:t>Trunk</a:t>
          </a:r>
          <a:endParaRPr lang="en-US"/>
        </a:p>
      </dgm:t>
    </dgm:pt>
    <dgm:pt modelId="{083C82FE-55BF-4FB4-821E-392C0A27BDDE}" type="parTrans" cxnId="{C5977422-8597-42F6-AE30-22BD5FE715CC}">
      <dgm:prSet/>
      <dgm:spPr/>
      <dgm:t>
        <a:bodyPr/>
        <a:lstStyle/>
        <a:p>
          <a:endParaRPr lang="en-US"/>
        </a:p>
      </dgm:t>
    </dgm:pt>
    <dgm:pt modelId="{CB6634EE-02BB-456E-9F27-EEADCABE7DDE}" type="sibTrans" cxnId="{C5977422-8597-42F6-AE30-22BD5FE715CC}">
      <dgm:prSet/>
      <dgm:spPr/>
      <dgm:t>
        <a:bodyPr/>
        <a:lstStyle/>
        <a:p>
          <a:endParaRPr lang="en-US"/>
        </a:p>
      </dgm:t>
    </dgm:pt>
    <dgm:pt modelId="{BDE42207-E824-453C-8A56-91A9205C1A1B}">
      <dgm:prSet/>
      <dgm:spPr/>
      <dgm:t>
        <a:bodyPr/>
        <a:lstStyle/>
        <a:p>
          <a:r>
            <a:rPr lang="en-GB"/>
            <a:t>Development</a:t>
          </a:r>
          <a:endParaRPr lang="en-US"/>
        </a:p>
      </dgm:t>
    </dgm:pt>
    <dgm:pt modelId="{E09E5100-3169-45F8-BBAF-6FB295CD98F9}" type="parTrans" cxnId="{4B3532DD-FF52-49E3-BB04-622B68C977D8}">
      <dgm:prSet/>
      <dgm:spPr/>
      <dgm:t>
        <a:bodyPr/>
        <a:lstStyle/>
        <a:p>
          <a:endParaRPr lang="en-US"/>
        </a:p>
      </dgm:t>
    </dgm:pt>
    <dgm:pt modelId="{26CD6A5F-9E01-4777-9498-83E48B1A5834}" type="sibTrans" cxnId="{4B3532DD-FF52-49E3-BB04-622B68C977D8}">
      <dgm:prSet/>
      <dgm:spPr/>
      <dgm:t>
        <a:bodyPr/>
        <a:lstStyle/>
        <a:p>
          <a:endParaRPr lang="en-US"/>
        </a:p>
      </dgm:t>
    </dgm:pt>
    <dgm:pt modelId="{3732DB56-7CE2-4D54-8D59-199A40E3971A}">
      <dgm:prSet/>
      <dgm:spPr/>
      <dgm:t>
        <a:bodyPr/>
        <a:lstStyle/>
        <a:p>
          <a:r>
            <a:rPr lang="en-GB"/>
            <a:t>Feature</a:t>
          </a:r>
          <a:endParaRPr lang="en-US"/>
        </a:p>
      </dgm:t>
    </dgm:pt>
    <dgm:pt modelId="{E56EC4C4-8E77-41F6-8FBF-F20FA33C7AE7}" type="parTrans" cxnId="{1ED1FA0F-9CE8-4BB7-AF8A-14607D50CDC0}">
      <dgm:prSet/>
      <dgm:spPr/>
      <dgm:t>
        <a:bodyPr/>
        <a:lstStyle/>
        <a:p>
          <a:endParaRPr lang="en-US"/>
        </a:p>
      </dgm:t>
    </dgm:pt>
    <dgm:pt modelId="{42902C8B-0F0D-427A-8AD6-D5F0F4E1C06B}" type="sibTrans" cxnId="{1ED1FA0F-9CE8-4BB7-AF8A-14607D50CDC0}">
      <dgm:prSet/>
      <dgm:spPr/>
      <dgm:t>
        <a:bodyPr/>
        <a:lstStyle/>
        <a:p>
          <a:endParaRPr lang="en-US"/>
        </a:p>
      </dgm:t>
    </dgm:pt>
    <dgm:pt modelId="{AC20DD11-2B8F-4FA7-8AB1-3BA68C81413C}">
      <dgm:prSet/>
      <dgm:spPr/>
      <dgm:t>
        <a:bodyPr/>
        <a:lstStyle/>
        <a:p>
          <a:r>
            <a:rPr lang="en-GB"/>
            <a:t>Release</a:t>
          </a:r>
          <a:endParaRPr lang="en-US"/>
        </a:p>
      </dgm:t>
    </dgm:pt>
    <dgm:pt modelId="{85F5A673-4E56-4573-A61F-201D844EDF9D}" type="parTrans" cxnId="{43EB6412-1C71-4A39-82E5-D219F2DD0FED}">
      <dgm:prSet/>
      <dgm:spPr/>
      <dgm:t>
        <a:bodyPr/>
        <a:lstStyle/>
        <a:p>
          <a:endParaRPr lang="en-US"/>
        </a:p>
      </dgm:t>
    </dgm:pt>
    <dgm:pt modelId="{58391E92-230D-4E42-9534-C1F34F50621D}" type="sibTrans" cxnId="{43EB6412-1C71-4A39-82E5-D219F2DD0FED}">
      <dgm:prSet/>
      <dgm:spPr/>
      <dgm:t>
        <a:bodyPr/>
        <a:lstStyle/>
        <a:p>
          <a:endParaRPr lang="en-US"/>
        </a:p>
      </dgm:t>
    </dgm:pt>
    <dgm:pt modelId="{435BD773-A183-415C-A0C9-143A39B51040}">
      <dgm:prSet/>
      <dgm:spPr/>
      <dgm:t>
        <a:bodyPr/>
        <a:lstStyle/>
        <a:p>
          <a:r>
            <a:rPr lang="en-GB"/>
            <a:t>Hotfix</a:t>
          </a:r>
          <a:endParaRPr lang="en-US"/>
        </a:p>
      </dgm:t>
    </dgm:pt>
    <dgm:pt modelId="{9B0E1EE8-ACB9-4A06-BB65-CA026C066F25}" type="parTrans" cxnId="{FB4A5167-9782-4F12-A280-F09844222793}">
      <dgm:prSet/>
      <dgm:spPr/>
      <dgm:t>
        <a:bodyPr/>
        <a:lstStyle/>
        <a:p>
          <a:endParaRPr lang="en-US"/>
        </a:p>
      </dgm:t>
    </dgm:pt>
    <dgm:pt modelId="{B7D9430C-45BF-42A0-AC4A-4DDFE4FD7D15}" type="sibTrans" cxnId="{FB4A5167-9782-4F12-A280-F09844222793}">
      <dgm:prSet/>
      <dgm:spPr/>
      <dgm:t>
        <a:bodyPr/>
        <a:lstStyle/>
        <a:p>
          <a:endParaRPr lang="en-US"/>
        </a:p>
      </dgm:t>
    </dgm:pt>
    <dgm:pt modelId="{8EA0C28E-452B-4C40-B938-7652F04096C4}" type="pres">
      <dgm:prSet presAssocID="{587E42C8-E7CA-4490-BCB4-A7D52A5FFD24}" presName="linear" presStyleCnt="0">
        <dgm:presLayoutVars>
          <dgm:animLvl val="lvl"/>
          <dgm:resizeHandles val="exact"/>
        </dgm:presLayoutVars>
      </dgm:prSet>
      <dgm:spPr/>
    </dgm:pt>
    <dgm:pt modelId="{7B7DB5B1-64F3-4EF5-AA62-DC495BF82E6F}" type="pres">
      <dgm:prSet presAssocID="{D7461967-05AF-4F99-AEA6-C0DA48120A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311575-8D56-410E-BB33-5517CB1924ED}" type="pres">
      <dgm:prSet presAssocID="{CB6634EE-02BB-456E-9F27-EEADCABE7DDE}" presName="spacer" presStyleCnt="0"/>
      <dgm:spPr/>
    </dgm:pt>
    <dgm:pt modelId="{BBFBA38B-63FE-433C-A644-8D8FCA951322}" type="pres">
      <dgm:prSet presAssocID="{BDE42207-E824-453C-8A56-91A9205C1A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353E2A-CE9F-4623-A259-A87BC90D455C}" type="pres">
      <dgm:prSet presAssocID="{26CD6A5F-9E01-4777-9498-83E48B1A5834}" presName="spacer" presStyleCnt="0"/>
      <dgm:spPr/>
    </dgm:pt>
    <dgm:pt modelId="{F3BDC697-8FCF-4961-BDD6-7C41524CAD5F}" type="pres">
      <dgm:prSet presAssocID="{3732DB56-7CE2-4D54-8D59-199A40E397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C29BED9-E360-481D-A582-81B96555AECF}" type="pres">
      <dgm:prSet presAssocID="{42902C8B-0F0D-427A-8AD6-D5F0F4E1C06B}" presName="spacer" presStyleCnt="0"/>
      <dgm:spPr/>
    </dgm:pt>
    <dgm:pt modelId="{98B9ABBC-1183-4FDB-B08A-9BD545BD2D4B}" type="pres">
      <dgm:prSet presAssocID="{AC20DD11-2B8F-4FA7-8AB1-3BA68C8141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DD40474-6A29-4393-82DC-20EEAD12B3E2}" type="pres">
      <dgm:prSet presAssocID="{58391E92-230D-4E42-9534-C1F34F50621D}" presName="spacer" presStyleCnt="0"/>
      <dgm:spPr/>
    </dgm:pt>
    <dgm:pt modelId="{4E1DB456-77F6-4DD8-9094-76B2FEC59E1B}" type="pres">
      <dgm:prSet presAssocID="{435BD773-A183-415C-A0C9-143A39B5104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D1FA0F-9CE8-4BB7-AF8A-14607D50CDC0}" srcId="{587E42C8-E7CA-4490-BCB4-A7D52A5FFD24}" destId="{3732DB56-7CE2-4D54-8D59-199A40E3971A}" srcOrd="2" destOrd="0" parTransId="{E56EC4C4-8E77-41F6-8FBF-F20FA33C7AE7}" sibTransId="{42902C8B-0F0D-427A-8AD6-D5F0F4E1C06B}"/>
    <dgm:cxn modelId="{43EB6412-1C71-4A39-82E5-D219F2DD0FED}" srcId="{587E42C8-E7CA-4490-BCB4-A7D52A5FFD24}" destId="{AC20DD11-2B8F-4FA7-8AB1-3BA68C81413C}" srcOrd="3" destOrd="0" parTransId="{85F5A673-4E56-4573-A61F-201D844EDF9D}" sibTransId="{58391E92-230D-4E42-9534-C1F34F50621D}"/>
    <dgm:cxn modelId="{C5977422-8597-42F6-AE30-22BD5FE715CC}" srcId="{587E42C8-E7CA-4490-BCB4-A7D52A5FFD24}" destId="{D7461967-05AF-4F99-AEA6-C0DA48120AB3}" srcOrd="0" destOrd="0" parTransId="{083C82FE-55BF-4FB4-821E-392C0A27BDDE}" sibTransId="{CB6634EE-02BB-456E-9F27-EEADCABE7DDE}"/>
    <dgm:cxn modelId="{A8924B23-EE57-406F-8824-3B47F96A7605}" type="presOf" srcId="{AC20DD11-2B8F-4FA7-8AB1-3BA68C81413C}" destId="{98B9ABBC-1183-4FDB-B08A-9BD545BD2D4B}" srcOrd="0" destOrd="0" presId="urn:microsoft.com/office/officeart/2005/8/layout/vList2"/>
    <dgm:cxn modelId="{E11DD528-5230-4F3E-B07F-073D8CB5B59B}" type="presOf" srcId="{3732DB56-7CE2-4D54-8D59-199A40E3971A}" destId="{F3BDC697-8FCF-4961-BDD6-7C41524CAD5F}" srcOrd="0" destOrd="0" presId="urn:microsoft.com/office/officeart/2005/8/layout/vList2"/>
    <dgm:cxn modelId="{74297C63-F110-4D9B-AFEB-A4FBE50FF482}" type="presOf" srcId="{435BD773-A183-415C-A0C9-143A39B51040}" destId="{4E1DB456-77F6-4DD8-9094-76B2FEC59E1B}" srcOrd="0" destOrd="0" presId="urn:microsoft.com/office/officeart/2005/8/layout/vList2"/>
    <dgm:cxn modelId="{FB4A5167-9782-4F12-A280-F09844222793}" srcId="{587E42C8-E7CA-4490-BCB4-A7D52A5FFD24}" destId="{435BD773-A183-415C-A0C9-143A39B51040}" srcOrd="4" destOrd="0" parTransId="{9B0E1EE8-ACB9-4A06-BB65-CA026C066F25}" sibTransId="{B7D9430C-45BF-42A0-AC4A-4DDFE4FD7D15}"/>
    <dgm:cxn modelId="{81DDD358-726E-443B-8850-B0D562217754}" type="presOf" srcId="{BDE42207-E824-453C-8A56-91A9205C1A1B}" destId="{BBFBA38B-63FE-433C-A644-8D8FCA951322}" srcOrd="0" destOrd="0" presId="urn:microsoft.com/office/officeart/2005/8/layout/vList2"/>
    <dgm:cxn modelId="{D2B22F92-2DC6-49C0-A906-70A2C1F334E5}" type="presOf" srcId="{D7461967-05AF-4F99-AEA6-C0DA48120AB3}" destId="{7B7DB5B1-64F3-4EF5-AA62-DC495BF82E6F}" srcOrd="0" destOrd="0" presId="urn:microsoft.com/office/officeart/2005/8/layout/vList2"/>
    <dgm:cxn modelId="{B192BE95-9D20-4184-B77F-C7AA03709369}" type="presOf" srcId="{587E42C8-E7CA-4490-BCB4-A7D52A5FFD24}" destId="{8EA0C28E-452B-4C40-B938-7652F04096C4}" srcOrd="0" destOrd="0" presId="urn:microsoft.com/office/officeart/2005/8/layout/vList2"/>
    <dgm:cxn modelId="{4B3532DD-FF52-49E3-BB04-622B68C977D8}" srcId="{587E42C8-E7CA-4490-BCB4-A7D52A5FFD24}" destId="{BDE42207-E824-453C-8A56-91A9205C1A1B}" srcOrd="1" destOrd="0" parTransId="{E09E5100-3169-45F8-BBAF-6FB295CD98F9}" sibTransId="{26CD6A5F-9E01-4777-9498-83E48B1A5834}"/>
    <dgm:cxn modelId="{EF9E9C9E-E7FE-44AB-98B7-D91264A9D409}" type="presParOf" srcId="{8EA0C28E-452B-4C40-B938-7652F04096C4}" destId="{7B7DB5B1-64F3-4EF5-AA62-DC495BF82E6F}" srcOrd="0" destOrd="0" presId="urn:microsoft.com/office/officeart/2005/8/layout/vList2"/>
    <dgm:cxn modelId="{988E2A8E-3EBD-4B6A-883E-88CBB8988F3D}" type="presParOf" srcId="{8EA0C28E-452B-4C40-B938-7652F04096C4}" destId="{27311575-8D56-410E-BB33-5517CB1924ED}" srcOrd="1" destOrd="0" presId="urn:microsoft.com/office/officeart/2005/8/layout/vList2"/>
    <dgm:cxn modelId="{4F44A1AB-BAC5-4A19-9146-469B0473DFBE}" type="presParOf" srcId="{8EA0C28E-452B-4C40-B938-7652F04096C4}" destId="{BBFBA38B-63FE-433C-A644-8D8FCA951322}" srcOrd="2" destOrd="0" presId="urn:microsoft.com/office/officeart/2005/8/layout/vList2"/>
    <dgm:cxn modelId="{DF4350FB-47ED-4BF6-AF78-45D4AF9F8FD0}" type="presParOf" srcId="{8EA0C28E-452B-4C40-B938-7652F04096C4}" destId="{10353E2A-CE9F-4623-A259-A87BC90D455C}" srcOrd="3" destOrd="0" presId="urn:microsoft.com/office/officeart/2005/8/layout/vList2"/>
    <dgm:cxn modelId="{90E9F5C2-6BC3-48CD-A0AC-4B1C77D32D78}" type="presParOf" srcId="{8EA0C28E-452B-4C40-B938-7652F04096C4}" destId="{F3BDC697-8FCF-4961-BDD6-7C41524CAD5F}" srcOrd="4" destOrd="0" presId="urn:microsoft.com/office/officeart/2005/8/layout/vList2"/>
    <dgm:cxn modelId="{5E8E79B2-47A8-4E5F-BFAF-CA59479B829F}" type="presParOf" srcId="{8EA0C28E-452B-4C40-B938-7652F04096C4}" destId="{3C29BED9-E360-481D-A582-81B96555AECF}" srcOrd="5" destOrd="0" presId="urn:microsoft.com/office/officeart/2005/8/layout/vList2"/>
    <dgm:cxn modelId="{63921B3D-8B28-489D-B960-5DD1FF27980E}" type="presParOf" srcId="{8EA0C28E-452B-4C40-B938-7652F04096C4}" destId="{98B9ABBC-1183-4FDB-B08A-9BD545BD2D4B}" srcOrd="6" destOrd="0" presId="urn:microsoft.com/office/officeart/2005/8/layout/vList2"/>
    <dgm:cxn modelId="{8E621CD8-DFA3-4663-83FC-A15CBA44DC0B}" type="presParOf" srcId="{8EA0C28E-452B-4C40-B938-7652F04096C4}" destId="{3DD40474-6A29-4393-82DC-20EEAD12B3E2}" srcOrd="7" destOrd="0" presId="urn:microsoft.com/office/officeart/2005/8/layout/vList2"/>
    <dgm:cxn modelId="{955DC5A0-1233-494D-BFF5-C11C7D98DD56}" type="presParOf" srcId="{8EA0C28E-452B-4C40-B938-7652F04096C4}" destId="{4E1DB456-77F6-4DD8-9094-76B2FEC59E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E3C8E6-DFE8-433C-BBA6-6182FAE4F93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9D8893-8F22-44AA-8482-4458C9180AB3}">
      <dgm:prSet/>
      <dgm:spPr/>
      <dgm:t>
        <a:bodyPr/>
        <a:lstStyle/>
        <a:p>
          <a:r>
            <a:rPr lang="en-GB"/>
            <a:t>GitFlow</a:t>
          </a:r>
          <a:endParaRPr lang="en-US"/>
        </a:p>
      </dgm:t>
    </dgm:pt>
    <dgm:pt modelId="{EEB62C60-3156-40D4-8115-C025B0E812F4}" type="parTrans" cxnId="{E473D72B-1673-4D7B-BC6F-9B86C6D6BEBF}">
      <dgm:prSet/>
      <dgm:spPr/>
      <dgm:t>
        <a:bodyPr/>
        <a:lstStyle/>
        <a:p>
          <a:endParaRPr lang="en-US"/>
        </a:p>
      </dgm:t>
    </dgm:pt>
    <dgm:pt modelId="{04C94B72-DD4B-4221-AA29-7F30B0DDA22C}" type="sibTrans" cxnId="{E473D72B-1673-4D7B-BC6F-9B86C6D6BEBF}">
      <dgm:prSet/>
      <dgm:spPr/>
      <dgm:t>
        <a:bodyPr/>
        <a:lstStyle/>
        <a:p>
          <a:endParaRPr lang="en-US"/>
        </a:p>
      </dgm:t>
    </dgm:pt>
    <dgm:pt modelId="{895FBF41-B2A8-4790-AEC2-1EC0FA462F28}">
      <dgm:prSet/>
      <dgm:spPr/>
      <dgm:t>
        <a:bodyPr/>
        <a:lstStyle/>
        <a:p>
          <a:r>
            <a:rPr lang="en-GB"/>
            <a:t>GitHub Flow</a:t>
          </a:r>
          <a:endParaRPr lang="en-US"/>
        </a:p>
      </dgm:t>
    </dgm:pt>
    <dgm:pt modelId="{AC6FA76D-4A5A-4A60-81C7-F7765169FDD4}" type="parTrans" cxnId="{E7606272-8B1F-484C-8493-4E8258B1E819}">
      <dgm:prSet/>
      <dgm:spPr/>
      <dgm:t>
        <a:bodyPr/>
        <a:lstStyle/>
        <a:p>
          <a:endParaRPr lang="en-US"/>
        </a:p>
      </dgm:t>
    </dgm:pt>
    <dgm:pt modelId="{17CA7634-F500-4A61-834F-14095A09C457}" type="sibTrans" cxnId="{E7606272-8B1F-484C-8493-4E8258B1E819}">
      <dgm:prSet/>
      <dgm:spPr/>
      <dgm:t>
        <a:bodyPr/>
        <a:lstStyle/>
        <a:p>
          <a:endParaRPr lang="en-US"/>
        </a:p>
      </dgm:t>
    </dgm:pt>
    <dgm:pt modelId="{722F9299-447F-4C48-956F-9E3B483E2AD1}">
      <dgm:prSet/>
      <dgm:spPr/>
      <dgm:t>
        <a:bodyPr/>
        <a:lstStyle/>
        <a:p>
          <a:r>
            <a:rPr lang="en-GB"/>
            <a:t>Trunk-based Development (TBD)</a:t>
          </a:r>
          <a:endParaRPr lang="en-US"/>
        </a:p>
      </dgm:t>
    </dgm:pt>
    <dgm:pt modelId="{C48F85DE-11FD-4DAD-A328-C3937AEAC663}" type="parTrans" cxnId="{A7E7451F-28A8-46C2-B2C5-34A1561D2710}">
      <dgm:prSet/>
      <dgm:spPr/>
      <dgm:t>
        <a:bodyPr/>
        <a:lstStyle/>
        <a:p>
          <a:endParaRPr lang="en-US"/>
        </a:p>
      </dgm:t>
    </dgm:pt>
    <dgm:pt modelId="{C5B13CC2-5111-4313-8159-820296C8BA42}" type="sibTrans" cxnId="{A7E7451F-28A8-46C2-B2C5-34A1561D2710}">
      <dgm:prSet/>
      <dgm:spPr/>
      <dgm:t>
        <a:bodyPr/>
        <a:lstStyle/>
        <a:p>
          <a:endParaRPr lang="en-US"/>
        </a:p>
      </dgm:t>
    </dgm:pt>
    <dgm:pt modelId="{228B434D-EE58-42CA-A1BD-EA61A89B37AB}" type="pres">
      <dgm:prSet presAssocID="{D0E3C8E6-DFE8-433C-BBA6-6182FAE4F93B}" presName="linear" presStyleCnt="0">
        <dgm:presLayoutVars>
          <dgm:animLvl val="lvl"/>
          <dgm:resizeHandles val="exact"/>
        </dgm:presLayoutVars>
      </dgm:prSet>
      <dgm:spPr/>
    </dgm:pt>
    <dgm:pt modelId="{1CD15455-7968-4F71-AC54-0C321B2A98EB}" type="pres">
      <dgm:prSet presAssocID="{9C9D8893-8F22-44AA-8482-4458C9180A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F024C3-CD99-4BAA-982E-932EA4EC9803}" type="pres">
      <dgm:prSet presAssocID="{04C94B72-DD4B-4221-AA29-7F30B0DDA22C}" presName="spacer" presStyleCnt="0"/>
      <dgm:spPr/>
    </dgm:pt>
    <dgm:pt modelId="{DCCBE290-2AD7-413E-A3DF-C1C6FFC24C55}" type="pres">
      <dgm:prSet presAssocID="{895FBF41-B2A8-4790-AEC2-1EC0FA462F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8F4DF2-E7BC-4A53-9D0E-635513D2313B}" type="pres">
      <dgm:prSet presAssocID="{17CA7634-F500-4A61-834F-14095A09C457}" presName="spacer" presStyleCnt="0"/>
      <dgm:spPr/>
    </dgm:pt>
    <dgm:pt modelId="{8B9890F3-6C0E-4FB3-B2EB-132ED91EE59B}" type="pres">
      <dgm:prSet presAssocID="{722F9299-447F-4C48-956F-9E3B483E2A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E32D18-47C5-44BF-8D8B-A3DA789E4603}" type="presOf" srcId="{895FBF41-B2A8-4790-AEC2-1EC0FA462F28}" destId="{DCCBE290-2AD7-413E-A3DF-C1C6FFC24C55}" srcOrd="0" destOrd="0" presId="urn:microsoft.com/office/officeart/2005/8/layout/vList2"/>
    <dgm:cxn modelId="{A7E7451F-28A8-46C2-B2C5-34A1561D2710}" srcId="{D0E3C8E6-DFE8-433C-BBA6-6182FAE4F93B}" destId="{722F9299-447F-4C48-956F-9E3B483E2AD1}" srcOrd="2" destOrd="0" parTransId="{C48F85DE-11FD-4DAD-A328-C3937AEAC663}" sibTransId="{C5B13CC2-5111-4313-8159-820296C8BA42}"/>
    <dgm:cxn modelId="{E473D72B-1673-4D7B-BC6F-9B86C6D6BEBF}" srcId="{D0E3C8E6-DFE8-433C-BBA6-6182FAE4F93B}" destId="{9C9D8893-8F22-44AA-8482-4458C9180AB3}" srcOrd="0" destOrd="0" parTransId="{EEB62C60-3156-40D4-8115-C025B0E812F4}" sibTransId="{04C94B72-DD4B-4221-AA29-7F30B0DDA22C}"/>
    <dgm:cxn modelId="{B377E85F-19B2-44AC-9DD0-8D3D2ECB6AB2}" type="presOf" srcId="{722F9299-447F-4C48-956F-9E3B483E2AD1}" destId="{8B9890F3-6C0E-4FB3-B2EB-132ED91EE59B}" srcOrd="0" destOrd="0" presId="urn:microsoft.com/office/officeart/2005/8/layout/vList2"/>
    <dgm:cxn modelId="{AC6EBF63-CB1D-4D42-9FD1-50D3278496C5}" type="presOf" srcId="{D0E3C8E6-DFE8-433C-BBA6-6182FAE4F93B}" destId="{228B434D-EE58-42CA-A1BD-EA61A89B37AB}" srcOrd="0" destOrd="0" presId="urn:microsoft.com/office/officeart/2005/8/layout/vList2"/>
    <dgm:cxn modelId="{E7606272-8B1F-484C-8493-4E8258B1E819}" srcId="{D0E3C8E6-DFE8-433C-BBA6-6182FAE4F93B}" destId="{895FBF41-B2A8-4790-AEC2-1EC0FA462F28}" srcOrd="1" destOrd="0" parTransId="{AC6FA76D-4A5A-4A60-81C7-F7765169FDD4}" sibTransId="{17CA7634-F500-4A61-834F-14095A09C457}"/>
    <dgm:cxn modelId="{AFFBECBF-9A0C-4657-8CFF-0D5A51796471}" type="presOf" srcId="{9C9D8893-8F22-44AA-8482-4458C9180AB3}" destId="{1CD15455-7968-4F71-AC54-0C321B2A98EB}" srcOrd="0" destOrd="0" presId="urn:microsoft.com/office/officeart/2005/8/layout/vList2"/>
    <dgm:cxn modelId="{6DF76E7A-F05E-418D-8099-E24F69C8A821}" type="presParOf" srcId="{228B434D-EE58-42CA-A1BD-EA61A89B37AB}" destId="{1CD15455-7968-4F71-AC54-0C321B2A98EB}" srcOrd="0" destOrd="0" presId="urn:microsoft.com/office/officeart/2005/8/layout/vList2"/>
    <dgm:cxn modelId="{A24E6DA0-20B8-45F9-BA7B-F590C0CB978A}" type="presParOf" srcId="{228B434D-EE58-42CA-A1BD-EA61A89B37AB}" destId="{0AF024C3-CD99-4BAA-982E-932EA4EC9803}" srcOrd="1" destOrd="0" presId="urn:microsoft.com/office/officeart/2005/8/layout/vList2"/>
    <dgm:cxn modelId="{5A16F4BD-07CA-488F-8D19-C6ED6B350F8B}" type="presParOf" srcId="{228B434D-EE58-42CA-A1BD-EA61A89B37AB}" destId="{DCCBE290-2AD7-413E-A3DF-C1C6FFC24C55}" srcOrd="2" destOrd="0" presId="urn:microsoft.com/office/officeart/2005/8/layout/vList2"/>
    <dgm:cxn modelId="{9747A621-F7AE-4A78-84AB-5F1AEBDDC9F1}" type="presParOf" srcId="{228B434D-EE58-42CA-A1BD-EA61A89B37AB}" destId="{FA8F4DF2-E7BC-4A53-9D0E-635513D2313B}" srcOrd="3" destOrd="0" presId="urn:microsoft.com/office/officeart/2005/8/layout/vList2"/>
    <dgm:cxn modelId="{53209A38-9613-42C8-9FCA-72BDAE858E49}" type="presParOf" srcId="{228B434D-EE58-42CA-A1BD-EA61A89B37AB}" destId="{8B9890F3-6C0E-4FB3-B2EB-132ED91EE5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27DF-66FD-484B-A0B4-C2A8F72D96D1}">
      <dsp:nvSpPr>
        <dsp:cNvPr id="0" name=""/>
        <dsp:cNvSpPr/>
      </dsp:nvSpPr>
      <dsp:spPr>
        <a:xfrm>
          <a:off x="2964" y="254305"/>
          <a:ext cx="2351960" cy="1411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i="0" kern="1200"/>
            <a:t>shared codebase</a:t>
          </a:r>
          <a:endParaRPr lang="en-US" sz="3100" kern="1200"/>
        </a:p>
      </dsp:txBody>
      <dsp:txXfrm>
        <a:off x="2964" y="254305"/>
        <a:ext cx="2351960" cy="1411176"/>
      </dsp:txXfrm>
    </dsp:sp>
    <dsp:sp modelId="{52C37544-537D-440F-B907-55D4D0E08791}">
      <dsp:nvSpPr>
        <dsp:cNvPr id="0" name=""/>
        <dsp:cNvSpPr/>
      </dsp:nvSpPr>
      <dsp:spPr>
        <a:xfrm>
          <a:off x="2590121" y="254305"/>
          <a:ext cx="2351960" cy="1411176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disciplined approach</a:t>
          </a:r>
          <a:endParaRPr lang="en-US" sz="3100" kern="1200"/>
        </a:p>
      </dsp:txBody>
      <dsp:txXfrm>
        <a:off x="2590121" y="254305"/>
        <a:ext cx="2351960" cy="1411176"/>
      </dsp:txXfrm>
    </dsp:sp>
    <dsp:sp modelId="{0C234C0B-37A9-4F57-8F01-B2B8DA4BBBFA}">
      <dsp:nvSpPr>
        <dsp:cNvPr id="0" name=""/>
        <dsp:cNvSpPr/>
      </dsp:nvSpPr>
      <dsp:spPr>
        <a:xfrm>
          <a:off x="5177278" y="254305"/>
          <a:ext cx="2351960" cy="141117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gating</a:t>
          </a:r>
          <a:endParaRPr lang="en-US" sz="3100" kern="1200"/>
        </a:p>
      </dsp:txBody>
      <dsp:txXfrm>
        <a:off x="5177278" y="254305"/>
        <a:ext cx="2351960" cy="1411176"/>
      </dsp:txXfrm>
    </dsp:sp>
    <dsp:sp modelId="{E988BFF2-D601-42A5-B112-9A76BFA20417}">
      <dsp:nvSpPr>
        <dsp:cNvPr id="0" name=""/>
        <dsp:cNvSpPr/>
      </dsp:nvSpPr>
      <dsp:spPr>
        <a:xfrm>
          <a:off x="7764434" y="254305"/>
          <a:ext cx="2351960" cy="141117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quality </a:t>
          </a:r>
          <a:endParaRPr lang="en-US" sz="3100" kern="1200"/>
        </a:p>
      </dsp:txBody>
      <dsp:txXfrm>
        <a:off x="7764434" y="254305"/>
        <a:ext cx="2351960" cy="1411176"/>
      </dsp:txXfrm>
    </dsp:sp>
    <dsp:sp modelId="{C71CEABE-6C44-4BA8-A66D-F10D22F24FE3}">
      <dsp:nvSpPr>
        <dsp:cNvPr id="0" name=""/>
        <dsp:cNvSpPr/>
      </dsp:nvSpPr>
      <dsp:spPr>
        <a:xfrm>
          <a:off x="1296543" y="1900678"/>
          <a:ext cx="2351960" cy="141117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collaboration</a:t>
          </a:r>
          <a:endParaRPr lang="en-US" sz="3100" kern="1200"/>
        </a:p>
      </dsp:txBody>
      <dsp:txXfrm>
        <a:off x="1296543" y="1900678"/>
        <a:ext cx="2351960" cy="1411176"/>
      </dsp:txXfrm>
    </dsp:sp>
    <dsp:sp modelId="{CE07502F-A4EC-49B0-8F86-0A6030062649}">
      <dsp:nvSpPr>
        <dsp:cNvPr id="0" name=""/>
        <dsp:cNvSpPr/>
      </dsp:nvSpPr>
      <dsp:spPr>
        <a:xfrm>
          <a:off x="3883699" y="1900678"/>
          <a:ext cx="2351960" cy="1411176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efficiency</a:t>
          </a:r>
          <a:endParaRPr lang="en-US" sz="3100" kern="1200"/>
        </a:p>
      </dsp:txBody>
      <dsp:txXfrm>
        <a:off x="3883699" y="1900678"/>
        <a:ext cx="2351960" cy="1411176"/>
      </dsp:txXfrm>
    </dsp:sp>
    <dsp:sp modelId="{05558206-1374-4276-B12B-433A7376DC65}">
      <dsp:nvSpPr>
        <dsp:cNvPr id="0" name=""/>
        <dsp:cNvSpPr/>
      </dsp:nvSpPr>
      <dsp:spPr>
        <a:xfrm>
          <a:off x="6470856" y="1900678"/>
          <a:ext cx="2351960" cy="141117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accuracy</a:t>
          </a:r>
          <a:endParaRPr lang="en-US" sz="3100" kern="1200"/>
        </a:p>
      </dsp:txBody>
      <dsp:txXfrm>
        <a:off x="6470856" y="1900678"/>
        <a:ext cx="2351960" cy="1411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DB5B1-64F3-4EF5-AA62-DC495BF82E6F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Trunk</a:t>
          </a:r>
          <a:endParaRPr lang="en-US" sz="3300" kern="1200"/>
        </a:p>
      </dsp:txBody>
      <dsp:txXfrm>
        <a:off x="38638" y="45464"/>
        <a:ext cx="10438324" cy="714229"/>
      </dsp:txXfrm>
    </dsp:sp>
    <dsp:sp modelId="{BBFBA38B-63FE-433C-A644-8D8FCA951322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Development</a:t>
          </a:r>
          <a:endParaRPr lang="en-US" sz="3300" kern="1200"/>
        </a:p>
      </dsp:txBody>
      <dsp:txXfrm>
        <a:off x="38638" y="932009"/>
        <a:ext cx="10438324" cy="714229"/>
      </dsp:txXfrm>
    </dsp:sp>
    <dsp:sp modelId="{F3BDC697-8FCF-4961-BDD6-7C41524CAD5F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Feature</a:t>
          </a:r>
          <a:endParaRPr lang="en-US" sz="3300" kern="1200"/>
        </a:p>
      </dsp:txBody>
      <dsp:txXfrm>
        <a:off x="38638" y="1818554"/>
        <a:ext cx="10438324" cy="714229"/>
      </dsp:txXfrm>
    </dsp:sp>
    <dsp:sp modelId="{98B9ABBC-1183-4FDB-B08A-9BD545BD2D4B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Release</a:t>
          </a:r>
          <a:endParaRPr lang="en-US" sz="3300" kern="1200"/>
        </a:p>
      </dsp:txBody>
      <dsp:txXfrm>
        <a:off x="38638" y="2705099"/>
        <a:ext cx="10438324" cy="714229"/>
      </dsp:txXfrm>
    </dsp:sp>
    <dsp:sp modelId="{4E1DB456-77F6-4DD8-9094-76B2FEC59E1B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Hotfix</a:t>
          </a:r>
          <a:endParaRPr lang="en-US" sz="3300" kern="1200"/>
        </a:p>
      </dsp:txBody>
      <dsp:txXfrm>
        <a:off x="38638" y="3591644"/>
        <a:ext cx="10438324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15455-7968-4F71-AC54-0C321B2A98EB}">
      <dsp:nvSpPr>
        <dsp:cNvPr id="0" name=""/>
        <dsp:cNvSpPr/>
      </dsp:nvSpPr>
      <dsp:spPr>
        <a:xfrm>
          <a:off x="0" y="3763"/>
          <a:ext cx="6263640" cy="17479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GitFlow</a:t>
          </a:r>
          <a:endParaRPr lang="en-US" sz="4400" kern="1200"/>
        </a:p>
      </dsp:txBody>
      <dsp:txXfrm>
        <a:off x="85326" y="89089"/>
        <a:ext cx="6092988" cy="1577254"/>
      </dsp:txXfrm>
    </dsp:sp>
    <dsp:sp modelId="{DCCBE290-2AD7-413E-A3DF-C1C6FFC24C55}">
      <dsp:nvSpPr>
        <dsp:cNvPr id="0" name=""/>
        <dsp:cNvSpPr/>
      </dsp:nvSpPr>
      <dsp:spPr>
        <a:xfrm>
          <a:off x="0" y="1878390"/>
          <a:ext cx="6263640" cy="174790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GitHub Flow</a:t>
          </a:r>
          <a:endParaRPr lang="en-US" sz="4400" kern="1200"/>
        </a:p>
      </dsp:txBody>
      <dsp:txXfrm>
        <a:off x="85326" y="1963716"/>
        <a:ext cx="6092988" cy="1577254"/>
      </dsp:txXfrm>
    </dsp:sp>
    <dsp:sp modelId="{8B9890F3-6C0E-4FB3-B2EB-132ED91EE59B}">
      <dsp:nvSpPr>
        <dsp:cNvPr id="0" name=""/>
        <dsp:cNvSpPr/>
      </dsp:nvSpPr>
      <dsp:spPr>
        <a:xfrm>
          <a:off x="0" y="3753017"/>
          <a:ext cx="6263640" cy="17479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Trunk-based Development (TBD)</a:t>
          </a:r>
          <a:endParaRPr lang="en-US" sz="4400" kern="1200"/>
        </a:p>
      </dsp:txBody>
      <dsp:txXfrm>
        <a:off x="85326" y="3838343"/>
        <a:ext cx="6092988" cy="157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9C43-DC56-4CA5-932D-6A07CEAA7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7DB90-199B-4753-B056-AC6455A24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50A5-1CF7-4313-B4D5-4414D2C2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9814-6699-43F9-9B28-A9DD4511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AAC7-5FCC-4EE1-9925-1FA51A09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2216-4508-46AA-95E3-0C3C760D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FA3BF-4E06-4C3E-BCAE-46496A6F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7DF74-13C4-4A06-8DDA-586C999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5CA3-C2DF-4B6D-BEFE-46506BC1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6ACF-34EB-40C1-9742-5415A5F8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79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BA753-E4F4-40C5-92D2-284AA56A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518EE-AACB-4A9F-88E7-758F5F77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4D4FA-7827-4CB9-B13B-18456FA1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3437-8C63-43AA-81BA-5246A678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245B-923F-4482-8990-940E29EF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0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793B-DF19-446E-B229-CB89A69A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FC09-B3D4-4EF2-923E-95ECC574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7792-5F78-44BF-82B0-6D154C95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4AD7-1793-4688-9DE1-91542126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FED0-8A3D-4E3B-8A4E-B348F8C6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7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9A4C-5966-4A34-8C8E-ACEC6133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2B8DA-50F7-4254-8259-CA64DCEB1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115C-0413-4E5C-B998-8E2798C9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973C-8604-4A8D-9CAF-C9486C54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D121-A94C-4E83-AE94-432CE0A7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2C0-74D2-4966-A89F-26AAD343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B885-FAFC-4C65-A447-A48BC0D79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9815D-C161-4429-8DC8-45BC417AA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CD7DC-CF67-44F8-A6AA-09E0B7F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0568F-0044-4D08-B7D7-6282F217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37D1-961E-450C-8AD0-5F1D31C2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0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72BC-D5D6-4810-BC75-2D1E7ED7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2423-8208-4199-AD56-B6508154D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F8228-876C-4F4D-8606-6FB4EF31E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1CD9A-8C3F-4F07-8BB7-EBBB63EF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65880-6BB1-4DC0-B256-05A730F31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40697-3AE8-4ED0-93FE-649F4B0C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8CF13-D6D9-4B3D-9F13-AA07D01C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BB972-A2BE-449C-B14C-E08D6C9A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37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51DA-B342-4DAB-9F10-A78EADF7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99258-0551-49B2-9FBC-A316D914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C6A23-2003-485C-ADE8-F89C5F7C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F04F3-CC01-4F42-94A7-BAD06F82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69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93E7B-8D7A-4EC2-ABFA-12AF9A29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6A030-1B7A-4CE5-A682-FEEA328E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822F6-7D64-4B2F-8B26-D59A6493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1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49D7-51C6-4557-8E42-435B358D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2617-7471-4B12-B15A-3B80D4031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1A6A9-F73D-4372-9678-6D81A32F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EDFF7-9D42-49E3-9A65-52A82841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634E7-FA75-4558-B7C0-65E2B757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256C6-7ECE-4387-B0AB-7E36F0EF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7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8A1-1C66-40A6-A3F8-61ADD906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B26F2-5261-40C7-A6E2-C334CDEE5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63723-72E3-418D-B61E-AB2CFD6B7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C04EF-99DD-4E95-8755-E4C0AF7D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4D6A0-1A45-4D31-A702-F581FBB5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A49CA-4F03-493C-8BED-2E32481E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61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E889B-EDCF-4F76-8B46-5381E4D5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1567-80EF-443E-B486-F1343B69B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59D4-2B97-4190-B872-5CA6F7F61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69423-8547-46F6-8040-7309A727897F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6F00-BC9F-4C74-8F0D-C551E401C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5808-655E-4138-8619-408DC4E5F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B608-380F-4B1D-AE78-F4CEC0E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4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A2C167-D347-4E27-A84F-823E1E337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GB" sz="5200">
                <a:solidFill>
                  <a:schemeClr val="tx2"/>
                </a:solidFill>
              </a:rPr>
              <a:t>Git Branching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8DA4A-0678-4E76-8B8A-875597DD1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by Waleed Rizk</a:t>
            </a:r>
          </a:p>
        </p:txBody>
      </p:sp>
    </p:spTree>
    <p:extLst>
      <p:ext uri="{BB962C8B-B14F-4D97-AF65-F5344CB8AC3E}">
        <p14:creationId xmlns:p14="http://schemas.microsoft.com/office/powerpoint/2010/main" val="10538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A9B-6EAF-4B3B-B437-D383B684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GitHub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AB0881-3E0D-40F2-A8EB-A38AB04C0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222"/>
          <a:stretch/>
        </p:blipFill>
        <p:spPr bwMode="auto">
          <a:xfrm>
            <a:off x="539574" y="1461030"/>
            <a:ext cx="11388614" cy="25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7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A9B-6EAF-4B3B-B437-D383B684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GitHub Flow</a:t>
            </a:r>
          </a:p>
        </p:txBody>
      </p:sp>
      <p:sp>
        <p:nvSpPr>
          <p:cNvPr id="4" name="AutoShape 2" descr="Git Flow example">
            <a:extLst>
              <a:ext uri="{FF2B5EF4-FFF2-40B4-BE49-F238E27FC236}">
                <a16:creationId xmlns:a16="http://schemas.microsoft.com/office/drawing/2014/main" id="{29F396B2-C8B6-48AD-A240-FDC3585200A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>
                <a:solidFill>
                  <a:schemeClr val="accent6"/>
                </a:solidFill>
              </a:rPr>
              <a:t>simplest</a:t>
            </a:r>
          </a:p>
          <a:p>
            <a:r>
              <a:rPr lang="en-GB">
                <a:solidFill>
                  <a:schemeClr val="accent6"/>
                </a:solidFill>
              </a:rPr>
              <a:t>allows for Continuous Delivery and Continuous Integration</a:t>
            </a:r>
          </a:p>
          <a:p>
            <a:r>
              <a:rPr lang="en-GB">
                <a:solidFill>
                  <a:schemeClr val="accent6"/>
                </a:solidFill>
              </a:rPr>
              <a:t>good for small teams</a:t>
            </a:r>
          </a:p>
          <a:p>
            <a:endParaRPr lang="en-GB">
              <a:solidFill>
                <a:schemeClr val="accent6"/>
              </a:solidFill>
            </a:endParaRPr>
          </a:p>
          <a:p>
            <a:r>
              <a:rPr lang="en-GB">
                <a:solidFill>
                  <a:srgbClr val="FF0000"/>
                </a:solidFill>
              </a:rPr>
              <a:t>unable to support multiple simultaneous versions</a:t>
            </a:r>
          </a:p>
          <a:p>
            <a:r>
              <a:rPr lang="en-GB">
                <a:solidFill>
                  <a:srgbClr val="FF0000"/>
                </a:solidFill>
              </a:rPr>
              <a:t>more prone to production bugs</a:t>
            </a:r>
          </a:p>
        </p:txBody>
      </p:sp>
    </p:spTree>
    <p:extLst>
      <p:ext uri="{BB962C8B-B14F-4D97-AF65-F5344CB8AC3E}">
        <p14:creationId xmlns:p14="http://schemas.microsoft.com/office/powerpoint/2010/main" val="174048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A9B-6EAF-4B3B-B437-D383B684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Trunk Based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182CF-298E-4C20-9DE5-A9CA7C592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14022" y="1690688"/>
            <a:ext cx="11168549" cy="370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44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A9B-6EAF-4B3B-B437-D383B684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Trunk Based Development</a:t>
            </a:r>
          </a:p>
        </p:txBody>
      </p:sp>
      <p:sp>
        <p:nvSpPr>
          <p:cNvPr id="4" name="AutoShape 2" descr="Git Flow example">
            <a:extLst>
              <a:ext uri="{FF2B5EF4-FFF2-40B4-BE49-F238E27FC236}">
                <a16:creationId xmlns:a16="http://schemas.microsoft.com/office/drawing/2014/main" id="{29F396B2-C8B6-48AD-A240-FDC3585200A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GB">
                <a:solidFill>
                  <a:schemeClr val="accent6"/>
                </a:solidFill>
              </a:rPr>
              <a:t>trunk releasable at any point</a:t>
            </a:r>
          </a:p>
          <a:p>
            <a:r>
              <a:rPr lang="en-GB">
                <a:solidFill>
                  <a:schemeClr val="accent6"/>
                </a:solidFill>
              </a:rPr>
              <a:t>developers aware of changes regularly</a:t>
            </a:r>
          </a:p>
          <a:p>
            <a:r>
              <a:rPr lang="en-GB">
                <a:solidFill>
                  <a:schemeClr val="accent6"/>
                </a:solidFill>
              </a:rPr>
              <a:t>allows for Continuous Delivery and Continuous Integration</a:t>
            </a:r>
          </a:p>
          <a:p>
            <a:r>
              <a:rPr lang="en-GB">
                <a:solidFill>
                  <a:schemeClr val="accent6"/>
                </a:solidFill>
              </a:rPr>
              <a:t>good for small teams</a:t>
            </a:r>
          </a:p>
          <a:p>
            <a:endParaRPr lang="en-GB">
              <a:solidFill>
                <a:schemeClr val="accent6"/>
              </a:solidFill>
            </a:endParaRPr>
          </a:p>
          <a:p>
            <a:r>
              <a:rPr lang="en-GB">
                <a:solidFill>
                  <a:srgbClr val="FF0000"/>
                </a:solidFill>
              </a:rPr>
              <a:t>unable to support multiple simultaneous versions</a:t>
            </a:r>
          </a:p>
          <a:p>
            <a:r>
              <a:rPr lang="en-GB">
                <a:solidFill>
                  <a:srgbClr val="FF0000"/>
                </a:solidFill>
              </a:rPr>
              <a:t>more prone to production bugs</a:t>
            </a:r>
          </a:p>
          <a:p>
            <a:r>
              <a:rPr lang="en-GB">
                <a:solidFill>
                  <a:srgbClr val="FF0000"/>
                </a:solidFill>
              </a:rPr>
              <a:t>feature flags</a:t>
            </a:r>
          </a:p>
          <a:p>
            <a:r>
              <a:rPr lang="en-GB">
                <a:solidFill>
                  <a:srgbClr val="FF0000"/>
                </a:solidFill>
              </a:rPr>
              <a:t>deployment gating</a:t>
            </a:r>
          </a:p>
        </p:txBody>
      </p:sp>
    </p:spTree>
    <p:extLst>
      <p:ext uri="{BB962C8B-B14F-4D97-AF65-F5344CB8AC3E}">
        <p14:creationId xmlns:p14="http://schemas.microsoft.com/office/powerpoint/2010/main" val="406808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61E0-C7CE-4F26-A2C3-18FC29BF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the best Git Branching Strategy?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3260-CF09-43E2-B264-5F8E9DD9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depends on preference</a:t>
            </a:r>
          </a:p>
          <a:p>
            <a:r>
              <a:rPr lang="en-GB"/>
              <a:t>depends on environment and product</a:t>
            </a:r>
          </a:p>
          <a:p>
            <a:r>
              <a:rPr lang="en-GB"/>
              <a:t>depends on customisation</a:t>
            </a:r>
          </a:p>
        </p:txBody>
      </p:sp>
    </p:spTree>
    <p:extLst>
      <p:ext uri="{BB962C8B-B14F-4D97-AF65-F5344CB8AC3E}">
        <p14:creationId xmlns:p14="http://schemas.microsoft.com/office/powerpoint/2010/main" val="172416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F186612-8B1A-4320-A315-65C59D652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41" b="59172"/>
          <a:stretch/>
        </p:blipFill>
        <p:spPr>
          <a:xfrm>
            <a:off x="609600" y="339710"/>
            <a:ext cx="11469511" cy="5406334"/>
          </a:xfrm>
        </p:spPr>
      </p:pic>
    </p:spTree>
    <p:extLst>
      <p:ext uri="{BB962C8B-B14F-4D97-AF65-F5344CB8AC3E}">
        <p14:creationId xmlns:p14="http://schemas.microsoft.com/office/powerpoint/2010/main" val="268872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F797618-A3FB-4029-ADBB-1F970EBED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2"/>
          <a:stretch/>
        </p:blipFill>
        <p:spPr>
          <a:xfrm>
            <a:off x="167980" y="397933"/>
            <a:ext cx="11856039" cy="60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2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8391F-73A0-4732-9C62-6A61565E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Why?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52DB30-6CBB-4115-9269-6B0A3484E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126064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15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8391F-73A0-4732-9C62-6A61565E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What?</a:t>
            </a:r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C91A0F6-5F9F-488E-95B1-9D51F775F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0" i="0">
                <a:effectLst/>
                <a:latin typeface="arial" panose="020B0604020202020204" pitchFamily="34" charset="0"/>
              </a:rPr>
              <a:t>A “branching strategy” refers to the </a:t>
            </a:r>
            <a:r>
              <a:rPr lang="en-GB" b="1" i="0">
                <a:effectLst/>
                <a:latin typeface="arial" panose="020B0604020202020204" pitchFamily="34" charset="0"/>
              </a:rPr>
              <a:t>strategy a software development team employs when: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i="0">
                <a:effectLst/>
                <a:latin typeface="arial" panose="020B0604020202020204" pitchFamily="34" charset="0"/>
              </a:rPr>
              <a:t> writing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i="0">
                <a:effectLst/>
                <a:latin typeface="arial" panose="020B0604020202020204" pitchFamily="34" charset="0"/>
              </a:rPr>
              <a:t> merging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i="0">
                <a:effectLst/>
                <a:latin typeface="arial" panose="020B0604020202020204" pitchFamily="34" charset="0"/>
              </a:rPr>
              <a:t> delivering code</a:t>
            </a:r>
            <a:r>
              <a:rPr lang="en-GB" b="0" i="0">
                <a:effectLst/>
                <a:latin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GB">
                <a:latin typeface="arial" panose="020B0604020202020204" pitchFamily="34" charset="0"/>
              </a:rPr>
              <a:t> </a:t>
            </a:r>
            <a:r>
              <a:rPr lang="en-GB" b="0" i="0">
                <a:effectLst/>
                <a:latin typeface="arial" panose="020B0604020202020204" pitchFamily="34" charset="0"/>
              </a:rPr>
              <a:t>in the context of a version control system like Git.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93518-DAC7-46A7-B0DA-0691E277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4CE5-0AC2-40CA-8CDA-1FC1D7B1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971273"/>
            <a:ext cx="4483324" cy="24301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Features</a:t>
            </a:r>
          </a:p>
          <a:p>
            <a:r>
              <a:rPr lang="en-US" sz="2000"/>
              <a:t>Ordinary Size/Complexity</a:t>
            </a:r>
          </a:p>
          <a:p>
            <a:r>
              <a:rPr lang="en-US" sz="2000"/>
              <a:t>No heightened urgency</a:t>
            </a:r>
          </a:p>
          <a:p>
            <a:r>
              <a:rPr lang="en-US" sz="2000"/>
              <a:t>Frequent so support relevant path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58C7C-543E-4926-BB90-41142C0E3763}"/>
              </a:ext>
            </a:extLst>
          </p:cNvPr>
          <p:cNvSpPr txBox="1"/>
          <p:nvPr/>
        </p:nvSpPr>
        <p:spPr>
          <a:xfrm>
            <a:off x="1453959" y="2413152"/>
            <a:ext cx="1352691" cy="42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Typical:</a:t>
            </a:r>
          </a:p>
        </p:txBody>
      </p:sp>
    </p:spTree>
    <p:extLst>
      <p:ext uri="{BB962C8B-B14F-4D97-AF65-F5344CB8AC3E}">
        <p14:creationId xmlns:p14="http://schemas.microsoft.com/office/powerpoint/2010/main" val="341388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93518-DAC7-46A7-B0DA-0691E277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4CE5-0AC2-40CA-8CDA-1FC1D7B1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971273"/>
            <a:ext cx="4483324" cy="243012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GB" sz="2000" err="1"/>
              <a:t>HotFix</a:t>
            </a:r>
            <a:endParaRPr lang="en-GB" sz="2000"/>
          </a:p>
          <a:p>
            <a:r>
              <a:rPr lang="en-GB" sz="2000" err="1"/>
              <a:t>BugFix</a:t>
            </a:r>
            <a:endParaRPr lang="en-GB" sz="2000"/>
          </a:p>
          <a:p>
            <a:r>
              <a:rPr lang="en-GB" sz="2000"/>
              <a:t>Large Size/Complexity</a:t>
            </a:r>
          </a:p>
          <a:p>
            <a:r>
              <a:rPr lang="en-GB" sz="2000"/>
              <a:t>Experimental Changes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000"/>
              <a:t> Heightened urgency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000"/>
              <a:t> Infrequent so no need to support relevant path</a:t>
            </a:r>
          </a:p>
          <a:p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58C7C-543E-4926-BB90-41142C0E3763}"/>
              </a:ext>
            </a:extLst>
          </p:cNvPr>
          <p:cNvSpPr txBox="1"/>
          <p:nvPr/>
        </p:nvSpPr>
        <p:spPr>
          <a:xfrm>
            <a:off x="1453959" y="2413152"/>
            <a:ext cx="1352691" cy="428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Non-Typical:</a:t>
            </a:r>
          </a:p>
        </p:txBody>
      </p:sp>
    </p:spTree>
    <p:extLst>
      <p:ext uri="{BB962C8B-B14F-4D97-AF65-F5344CB8AC3E}">
        <p14:creationId xmlns:p14="http://schemas.microsoft.com/office/powerpoint/2010/main" val="360730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7F60-543A-433F-BBE2-AA9C0EDC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Branch Types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AF322FB9-95AC-40E8-8737-884A78D1E4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75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B8537-8D99-437B-9573-A50C8EAE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bg1"/>
                </a:solidFill>
              </a:rPr>
              <a:t>Branching Flows</a:t>
            </a: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4AA78A06-E6A8-45C9-8990-5F887EAC9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12900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44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A5ED-9CD0-47E8-B28F-FC032564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GitFlow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0629B-B5A6-4F7A-A7F1-AE34B7316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89"/>
          <a:stretch/>
        </p:blipFill>
        <p:spPr>
          <a:xfrm>
            <a:off x="718256" y="1467555"/>
            <a:ext cx="11331365" cy="5160864"/>
          </a:xfrm>
        </p:spPr>
      </p:pic>
    </p:spTree>
    <p:extLst>
      <p:ext uri="{BB962C8B-B14F-4D97-AF65-F5344CB8AC3E}">
        <p14:creationId xmlns:p14="http://schemas.microsoft.com/office/powerpoint/2010/main" val="414027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A5ED-9CD0-47E8-B28F-FC032564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GitFlow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EA6A-B0AF-499D-813A-5DD78A2F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accent6"/>
                </a:solidFill>
              </a:rPr>
              <a:t>easy and intuitive to organize your work</a:t>
            </a:r>
          </a:p>
          <a:p>
            <a:r>
              <a:rPr lang="en-GB">
                <a:solidFill>
                  <a:schemeClr val="accent6"/>
                </a:solidFill>
              </a:rPr>
              <a:t>systematic development process</a:t>
            </a:r>
          </a:p>
          <a:p>
            <a:r>
              <a:rPr lang="en-GB">
                <a:solidFill>
                  <a:schemeClr val="accent6"/>
                </a:solidFill>
              </a:rPr>
              <a:t>support multiple versions of production code</a:t>
            </a:r>
          </a:p>
          <a:p>
            <a:endParaRPr lang="en-GB">
              <a:solidFill>
                <a:schemeClr val="accent6"/>
              </a:solidFill>
            </a:endParaRPr>
          </a:p>
          <a:p>
            <a:r>
              <a:rPr lang="en-GB">
                <a:solidFill>
                  <a:srgbClr val="FF0000"/>
                </a:solidFill>
              </a:rPr>
              <a:t>can overcomplicate and slow the development and release cycle</a:t>
            </a:r>
          </a:p>
          <a:p>
            <a:r>
              <a:rPr lang="en-GB">
                <a:solidFill>
                  <a:srgbClr val="FF0000"/>
                </a:solidFill>
              </a:rPr>
              <a:t>long development cycle</a:t>
            </a:r>
          </a:p>
          <a:p>
            <a:r>
              <a:rPr lang="en-GB">
                <a:solidFill>
                  <a:srgbClr val="FF0000"/>
                </a:solidFill>
              </a:rPr>
              <a:t>can’t support Continuous Delivery or Continuous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51835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Git Branching Strategies</vt:lpstr>
      <vt:lpstr>Why?</vt:lpstr>
      <vt:lpstr>What?</vt:lpstr>
      <vt:lpstr>Development Workflow</vt:lpstr>
      <vt:lpstr>Development Workflow</vt:lpstr>
      <vt:lpstr>Branch Types</vt:lpstr>
      <vt:lpstr>Branching Flows</vt:lpstr>
      <vt:lpstr>GitFlow</vt:lpstr>
      <vt:lpstr>GitFlow</vt:lpstr>
      <vt:lpstr>GitHub Flow</vt:lpstr>
      <vt:lpstr>GitHub Flow</vt:lpstr>
      <vt:lpstr>Trunk Based Development</vt:lpstr>
      <vt:lpstr>Trunk Based Development</vt:lpstr>
      <vt:lpstr>What is the best Git Branching Strategy?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 Strategies</dc:title>
  <dc:creator>Waleed Rizk</dc:creator>
  <cp:revision>1</cp:revision>
  <dcterms:created xsi:type="dcterms:W3CDTF">2021-12-08T12:24:42Z</dcterms:created>
  <dcterms:modified xsi:type="dcterms:W3CDTF">2021-12-09T12:52:21Z</dcterms:modified>
</cp:coreProperties>
</file>