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elegraf Bold" charset="1" panose="00000800000000000000"/>
      <p:regular r:id="rId13"/>
    </p:embeddedFont>
    <p:embeddedFont>
      <p:font typeface="Poppins" charset="1" panose="00000500000000000000"/>
      <p:regular r:id="rId14"/>
    </p:embeddedFont>
    <p:embeddedFont>
      <p:font typeface="Open Sauce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16596" y="977436"/>
            <a:ext cx="15233588" cy="4945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E-commerce website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01350" y="6362092"/>
            <a:ext cx="9207007" cy="1211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28"/>
              </a:lnSpc>
            </a:pPr>
            <a:r>
              <a:rPr lang="en-US" sz="67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 Waleed Alharbi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1762" y="4787703"/>
            <a:ext cx="7910969" cy="3024209"/>
            <a:chOff x="0" y="0"/>
            <a:chExt cx="10547959" cy="403227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457305"/>
              <a:ext cx="10547959" cy="2475157"/>
              <a:chOff x="0" y="0"/>
              <a:chExt cx="2098703" cy="49247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098703" cy="492476"/>
              </a:xfrm>
              <a:custGeom>
                <a:avLst/>
                <a:gdLst/>
                <a:ahLst/>
                <a:cxnLst/>
                <a:rect r="r" b="b" t="t" l="l"/>
                <a:pathLst>
                  <a:path h="492476" w="2098703">
                    <a:moveTo>
                      <a:pt x="54803" y="0"/>
                    </a:moveTo>
                    <a:lnTo>
                      <a:pt x="2043900" y="0"/>
                    </a:lnTo>
                    <a:cubicBezTo>
                      <a:pt x="2058435" y="0"/>
                      <a:pt x="2072374" y="5774"/>
                      <a:pt x="2082652" y="16052"/>
                    </a:cubicBezTo>
                    <a:cubicBezTo>
                      <a:pt x="2092929" y="26329"/>
                      <a:pt x="2098703" y="40269"/>
                      <a:pt x="2098703" y="54803"/>
                    </a:cubicBezTo>
                    <a:lnTo>
                      <a:pt x="2098703" y="437673"/>
                    </a:lnTo>
                    <a:cubicBezTo>
                      <a:pt x="2098703" y="452208"/>
                      <a:pt x="2092929" y="466147"/>
                      <a:pt x="2082652" y="476425"/>
                    </a:cubicBezTo>
                    <a:cubicBezTo>
                      <a:pt x="2072374" y="486702"/>
                      <a:pt x="2058435" y="492476"/>
                      <a:pt x="2043900" y="492476"/>
                    </a:cubicBezTo>
                    <a:lnTo>
                      <a:pt x="54803" y="492476"/>
                    </a:lnTo>
                    <a:cubicBezTo>
                      <a:pt x="40269" y="492476"/>
                      <a:pt x="26329" y="486702"/>
                      <a:pt x="16052" y="476425"/>
                    </a:cubicBezTo>
                    <a:cubicBezTo>
                      <a:pt x="5774" y="466147"/>
                      <a:pt x="0" y="452208"/>
                      <a:pt x="0" y="437673"/>
                    </a:cubicBezTo>
                    <a:lnTo>
                      <a:pt x="0" y="54803"/>
                    </a:lnTo>
                    <a:cubicBezTo>
                      <a:pt x="0" y="40269"/>
                      <a:pt x="5774" y="26329"/>
                      <a:pt x="16052" y="16052"/>
                    </a:cubicBezTo>
                    <a:cubicBezTo>
                      <a:pt x="26329" y="5774"/>
                      <a:pt x="40269" y="0"/>
                      <a:pt x="5480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78000"/>
                    </a:srgbClr>
                  </a:gs>
                  <a:gs pos="100000">
                    <a:srgbClr val="DDDDDD">
                      <a:alpha val="14820"/>
                    </a:srgbClr>
                  </a:gs>
                </a:gsLst>
                <a:lin ang="2700000"/>
              </a:gra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66675"/>
                <a:ext cx="2098703" cy="559151"/>
              </a:xfrm>
              <a:prstGeom prst="rect">
                <a:avLst/>
              </a:prstGeom>
            </p:spPr>
            <p:txBody>
              <a:bodyPr anchor="ctr" rtlCol="false" tIns="50433" lIns="50433" bIns="50433" rIns="50433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53166" y="1357489"/>
              <a:ext cx="10241627" cy="2674789"/>
            </a:xfrm>
            <a:custGeom>
              <a:avLst/>
              <a:gdLst/>
              <a:ahLst/>
              <a:cxnLst/>
              <a:rect r="r" b="b" t="t" l="l"/>
              <a:pathLst>
                <a:path h="2674789" w="10241627">
                  <a:moveTo>
                    <a:pt x="0" y="0"/>
                  </a:moveTo>
                  <a:lnTo>
                    <a:pt x="10241627" y="0"/>
                  </a:lnTo>
                  <a:lnTo>
                    <a:pt x="10241627" y="2674789"/>
                  </a:lnTo>
                  <a:lnTo>
                    <a:pt x="0" y="26747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780866" y="-95250"/>
              <a:ext cx="8247480" cy="1077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816"/>
                </a:lnSpc>
              </a:pPr>
              <a:r>
                <a:rPr lang="en-US" sz="4869" spc="-214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Path of endpoint 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28686" y="2584388"/>
            <a:ext cx="8563089" cy="7430838"/>
            <a:chOff x="0" y="0"/>
            <a:chExt cx="2276019" cy="19750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630" y="0"/>
                  </a:moveTo>
                  <a:lnTo>
                    <a:pt x="2225390" y="0"/>
                  </a:lnTo>
                  <a:cubicBezTo>
                    <a:pt x="2253352" y="0"/>
                    <a:pt x="2276019" y="22668"/>
                    <a:pt x="2276019" y="50630"/>
                  </a:cubicBezTo>
                  <a:lnTo>
                    <a:pt x="2276019" y="1924444"/>
                  </a:lnTo>
                  <a:cubicBezTo>
                    <a:pt x="2276019" y="1952406"/>
                    <a:pt x="2253352" y="1975074"/>
                    <a:pt x="2225390" y="1975074"/>
                  </a:cubicBezTo>
                  <a:lnTo>
                    <a:pt x="50630" y="1975074"/>
                  </a:lnTo>
                  <a:cubicBezTo>
                    <a:pt x="22668" y="1975074"/>
                    <a:pt x="0" y="1952406"/>
                    <a:pt x="0" y="1924444"/>
                  </a:cubicBezTo>
                  <a:lnTo>
                    <a:pt x="0" y="50630"/>
                  </a:lnTo>
                  <a:cubicBezTo>
                    <a:pt x="0" y="22668"/>
                    <a:pt x="22668" y="0"/>
                    <a:pt x="506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338" lIns="50338" bIns="50338" rIns="50338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2312614"/>
            <a:ext cx="8763062" cy="7974386"/>
          </a:xfrm>
          <a:custGeom>
            <a:avLst/>
            <a:gdLst/>
            <a:ahLst/>
            <a:cxnLst/>
            <a:rect r="r" b="b" t="t" l="l"/>
            <a:pathLst>
              <a:path h="7974386" w="8763062">
                <a:moveTo>
                  <a:pt x="0" y="0"/>
                </a:moveTo>
                <a:lnTo>
                  <a:pt x="8763062" y="0"/>
                </a:lnTo>
                <a:lnTo>
                  <a:pt x="8763062" y="7974386"/>
                </a:lnTo>
                <a:lnTo>
                  <a:pt x="0" y="79743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69966" y="1753693"/>
            <a:ext cx="6173883" cy="830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03"/>
              </a:lnSpc>
            </a:pPr>
            <a:r>
              <a:rPr lang="en-US" sz="4859" spc="-21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Logic of endpoint 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10300" y="565029"/>
            <a:ext cx="6185610" cy="83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16"/>
              </a:lnSpc>
            </a:pPr>
            <a:r>
              <a:rPr lang="en-US" sz="4869" spc="-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Recharge Balance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420527" y="346135"/>
            <a:ext cx="9890377" cy="1365130"/>
            <a:chOff x="0" y="0"/>
            <a:chExt cx="2604873" cy="3595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04873" cy="359540"/>
            </a:xfrm>
            <a:custGeom>
              <a:avLst/>
              <a:gdLst/>
              <a:ahLst/>
              <a:cxnLst/>
              <a:rect r="r" b="b" t="t" l="l"/>
              <a:pathLst>
                <a:path h="359540" w="2604873">
                  <a:moveTo>
                    <a:pt x="43835" y="0"/>
                  </a:moveTo>
                  <a:lnTo>
                    <a:pt x="2561038" y="0"/>
                  </a:lnTo>
                  <a:cubicBezTo>
                    <a:pt x="2572664" y="0"/>
                    <a:pt x="2583813" y="4618"/>
                    <a:pt x="2592034" y="12839"/>
                  </a:cubicBezTo>
                  <a:cubicBezTo>
                    <a:pt x="2600255" y="21060"/>
                    <a:pt x="2604873" y="32209"/>
                    <a:pt x="2604873" y="43835"/>
                  </a:cubicBezTo>
                  <a:lnTo>
                    <a:pt x="2604873" y="315705"/>
                  </a:lnTo>
                  <a:cubicBezTo>
                    <a:pt x="2604873" y="339915"/>
                    <a:pt x="2585247" y="359540"/>
                    <a:pt x="2561038" y="359540"/>
                  </a:cubicBezTo>
                  <a:lnTo>
                    <a:pt x="43835" y="359540"/>
                  </a:lnTo>
                  <a:cubicBezTo>
                    <a:pt x="32209" y="359540"/>
                    <a:pt x="21060" y="354922"/>
                    <a:pt x="12839" y="346701"/>
                  </a:cubicBezTo>
                  <a:cubicBezTo>
                    <a:pt x="4618" y="338481"/>
                    <a:pt x="0" y="327331"/>
                    <a:pt x="0" y="315705"/>
                  </a:cubicBezTo>
                  <a:lnTo>
                    <a:pt x="0" y="43835"/>
                  </a:lnTo>
                  <a:cubicBezTo>
                    <a:pt x="0" y="32209"/>
                    <a:pt x="4618" y="21060"/>
                    <a:pt x="12839" y="12839"/>
                  </a:cubicBezTo>
                  <a:cubicBezTo>
                    <a:pt x="21060" y="4618"/>
                    <a:pt x="32209" y="0"/>
                    <a:pt x="438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2604873" cy="426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20527" y="346135"/>
            <a:ext cx="9890377" cy="1365130"/>
            <a:chOff x="0" y="0"/>
            <a:chExt cx="2604873" cy="3595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4873" cy="359540"/>
            </a:xfrm>
            <a:custGeom>
              <a:avLst/>
              <a:gdLst/>
              <a:ahLst/>
              <a:cxnLst/>
              <a:rect r="r" b="b" t="t" l="l"/>
              <a:pathLst>
                <a:path h="359540" w="2604873">
                  <a:moveTo>
                    <a:pt x="43835" y="0"/>
                  </a:moveTo>
                  <a:lnTo>
                    <a:pt x="2561038" y="0"/>
                  </a:lnTo>
                  <a:cubicBezTo>
                    <a:pt x="2572664" y="0"/>
                    <a:pt x="2583813" y="4618"/>
                    <a:pt x="2592034" y="12839"/>
                  </a:cubicBezTo>
                  <a:cubicBezTo>
                    <a:pt x="2600255" y="21060"/>
                    <a:pt x="2604873" y="32209"/>
                    <a:pt x="2604873" y="43835"/>
                  </a:cubicBezTo>
                  <a:lnTo>
                    <a:pt x="2604873" y="315705"/>
                  </a:lnTo>
                  <a:cubicBezTo>
                    <a:pt x="2604873" y="339915"/>
                    <a:pt x="2585247" y="359540"/>
                    <a:pt x="2561038" y="359540"/>
                  </a:cubicBezTo>
                  <a:lnTo>
                    <a:pt x="43835" y="359540"/>
                  </a:lnTo>
                  <a:cubicBezTo>
                    <a:pt x="32209" y="359540"/>
                    <a:pt x="21060" y="354922"/>
                    <a:pt x="12839" y="346701"/>
                  </a:cubicBezTo>
                  <a:cubicBezTo>
                    <a:pt x="4618" y="338481"/>
                    <a:pt x="0" y="327331"/>
                    <a:pt x="0" y="315705"/>
                  </a:cubicBezTo>
                  <a:lnTo>
                    <a:pt x="0" y="43835"/>
                  </a:lnTo>
                  <a:cubicBezTo>
                    <a:pt x="0" y="32209"/>
                    <a:pt x="4618" y="21060"/>
                    <a:pt x="12839" y="12839"/>
                  </a:cubicBezTo>
                  <a:cubicBezTo>
                    <a:pt x="21060" y="4618"/>
                    <a:pt x="32209" y="0"/>
                    <a:pt x="438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604873" cy="426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06675" y="1939491"/>
            <a:ext cx="11301259" cy="5773393"/>
            <a:chOff x="0" y="0"/>
            <a:chExt cx="15068345" cy="769785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3434" y="1022784"/>
              <a:ext cx="14424940" cy="6249191"/>
              <a:chOff x="0" y="0"/>
              <a:chExt cx="2875549" cy="124574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75549" cy="1245749"/>
              </a:xfrm>
              <a:custGeom>
                <a:avLst/>
                <a:gdLst/>
                <a:ahLst/>
                <a:cxnLst/>
                <a:rect r="r" b="b" t="t" l="l"/>
                <a:pathLst>
                  <a:path h="1245749" w="2875549">
                    <a:moveTo>
                      <a:pt x="40074" y="0"/>
                    </a:moveTo>
                    <a:lnTo>
                      <a:pt x="2835475" y="0"/>
                    </a:lnTo>
                    <a:cubicBezTo>
                      <a:pt x="2846103" y="0"/>
                      <a:pt x="2856296" y="4222"/>
                      <a:pt x="2863811" y="11737"/>
                    </a:cubicBezTo>
                    <a:cubicBezTo>
                      <a:pt x="2871327" y="19253"/>
                      <a:pt x="2875549" y="29446"/>
                      <a:pt x="2875549" y="40074"/>
                    </a:cubicBezTo>
                    <a:lnTo>
                      <a:pt x="2875549" y="1205675"/>
                    </a:lnTo>
                    <a:cubicBezTo>
                      <a:pt x="2875549" y="1227807"/>
                      <a:pt x="2857607" y="1245749"/>
                      <a:pt x="2835475" y="1245749"/>
                    </a:cubicBezTo>
                    <a:lnTo>
                      <a:pt x="40074" y="1245749"/>
                    </a:lnTo>
                    <a:cubicBezTo>
                      <a:pt x="17942" y="1245749"/>
                      <a:pt x="0" y="1227807"/>
                      <a:pt x="0" y="1205675"/>
                    </a:cubicBezTo>
                    <a:lnTo>
                      <a:pt x="0" y="40074"/>
                    </a:lnTo>
                    <a:cubicBezTo>
                      <a:pt x="0" y="17942"/>
                      <a:pt x="17942" y="0"/>
                      <a:pt x="40074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78000"/>
                    </a:srgbClr>
                  </a:gs>
                  <a:gs pos="100000">
                    <a:srgbClr val="DDDDDD">
                      <a:alpha val="14820"/>
                    </a:srgbClr>
                  </a:gs>
                </a:gsLst>
                <a:lin ang="270000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2875549" cy="1312424"/>
              </a:xfrm>
              <a:prstGeom prst="rect">
                <a:avLst/>
              </a:prstGeom>
            </p:spPr>
            <p:txBody>
              <a:bodyPr anchor="ctr" rtlCol="false" tIns="50338" lIns="50338" bIns="50338" rIns="50338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0" y="596900"/>
              <a:ext cx="15068345" cy="7100958"/>
            </a:xfrm>
            <a:custGeom>
              <a:avLst/>
              <a:gdLst/>
              <a:ahLst/>
              <a:cxnLst/>
              <a:rect r="r" b="b" t="t" l="l"/>
              <a:pathLst>
                <a:path h="7100958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7100958"/>
                  </a:lnTo>
                  <a:lnTo>
                    <a:pt x="0" y="7100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2436567" y="-95250"/>
              <a:ext cx="8231844" cy="1075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803"/>
                </a:lnSpc>
              </a:pPr>
              <a:r>
                <a:rPr lang="en-US" sz="4859" spc="-213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Logic of endpoint :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899602" y="8384832"/>
            <a:ext cx="10115406" cy="1856368"/>
            <a:chOff x="0" y="0"/>
            <a:chExt cx="2683519" cy="4924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83519" cy="492476"/>
            </a:xfrm>
            <a:custGeom>
              <a:avLst/>
              <a:gdLst/>
              <a:ahLst/>
              <a:cxnLst/>
              <a:rect r="r" b="b" t="t" l="l"/>
              <a:pathLst>
                <a:path h="492476" w="2683519">
                  <a:moveTo>
                    <a:pt x="42860" y="0"/>
                  </a:moveTo>
                  <a:lnTo>
                    <a:pt x="2640659" y="0"/>
                  </a:lnTo>
                  <a:cubicBezTo>
                    <a:pt x="2652026" y="0"/>
                    <a:pt x="2662928" y="4516"/>
                    <a:pt x="2670965" y="12553"/>
                  </a:cubicBezTo>
                  <a:cubicBezTo>
                    <a:pt x="2679003" y="20591"/>
                    <a:pt x="2683519" y="31493"/>
                    <a:pt x="2683519" y="42860"/>
                  </a:cubicBezTo>
                  <a:lnTo>
                    <a:pt x="2683519" y="449616"/>
                  </a:lnTo>
                  <a:cubicBezTo>
                    <a:pt x="2683519" y="460983"/>
                    <a:pt x="2679003" y="471885"/>
                    <a:pt x="2670965" y="479923"/>
                  </a:cubicBezTo>
                  <a:cubicBezTo>
                    <a:pt x="2662928" y="487961"/>
                    <a:pt x="2652026" y="492476"/>
                    <a:pt x="2640659" y="492476"/>
                  </a:cubicBezTo>
                  <a:lnTo>
                    <a:pt x="42860" y="492476"/>
                  </a:lnTo>
                  <a:cubicBezTo>
                    <a:pt x="31493" y="492476"/>
                    <a:pt x="20591" y="487961"/>
                    <a:pt x="12553" y="479923"/>
                  </a:cubicBezTo>
                  <a:cubicBezTo>
                    <a:pt x="4516" y="471885"/>
                    <a:pt x="0" y="460983"/>
                    <a:pt x="0" y="449616"/>
                  </a:cubicBezTo>
                  <a:lnTo>
                    <a:pt x="0" y="42860"/>
                  </a:lnTo>
                  <a:cubicBezTo>
                    <a:pt x="0" y="31493"/>
                    <a:pt x="4516" y="20591"/>
                    <a:pt x="12553" y="12553"/>
                  </a:cubicBezTo>
                  <a:cubicBezTo>
                    <a:pt x="20591" y="4516"/>
                    <a:pt x="31493" y="0"/>
                    <a:pt x="4286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2683519" cy="559151"/>
            </a:xfrm>
            <a:prstGeom prst="rect">
              <a:avLst/>
            </a:prstGeom>
          </p:spPr>
          <p:txBody>
            <a:bodyPr anchor="ctr" rtlCol="false" tIns="50433" lIns="50433" bIns="50433" rIns="50433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968213" y="8280908"/>
            <a:ext cx="7978183" cy="2083649"/>
          </a:xfrm>
          <a:custGeom>
            <a:avLst/>
            <a:gdLst/>
            <a:ahLst/>
            <a:cxnLst/>
            <a:rect r="r" b="b" t="t" l="l"/>
            <a:pathLst>
              <a:path h="2083649" w="7978183">
                <a:moveTo>
                  <a:pt x="0" y="0"/>
                </a:moveTo>
                <a:lnTo>
                  <a:pt x="7978183" y="0"/>
                </a:lnTo>
                <a:lnTo>
                  <a:pt x="7978183" y="2083649"/>
                </a:lnTo>
                <a:lnTo>
                  <a:pt x="0" y="20836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864500" y="565029"/>
            <a:ext cx="6185610" cy="83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16"/>
              </a:lnSpc>
            </a:pPr>
            <a:r>
              <a:rPr lang="en-US" sz="4869" spc="-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Order History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50152" y="7448816"/>
            <a:ext cx="6185610" cy="83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16"/>
              </a:lnSpc>
            </a:pPr>
            <a:r>
              <a:rPr lang="en-US" sz="4869" spc="-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Path of endpoint 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20527" y="346135"/>
            <a:ext cx="9890377" cy="1365130"/>
            <a:chOff x="0" y="0"/>
            <a:chExt cx="2604873" cy="3595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4873" cy="359540"/>
            </a:xfrm>
            <a:custGeom>
              <a:avLst/>
              <a:gdLst/>
              <a:ahLst/>
              <a:cxnLst/>
              <a:rect r="r" b="b" t="t" l="l"/>
              <a:pathLst>
                <a:path h="359540" w="2604873">
                  <a:moveTo>
                    <a:pt x="43835" y="0"/>
                  </a:moveTo>
                  <a:lnTo>
                    <a:pt x="2561038" y="0"/>
                  </a:lnTo>
                  <a:cubicBezTo>
                    <a:pt x="2572664" y="0"/>
                    <a:pt x="2583813" y="4618"/>
                    <a:pt x="2592034" y="12839"/>
                  </a:cubicBezTo>
                  <a:cubicBezTo>
                    <a:pt x="2600255" y="21060"/>
                    <a:pt x="2604873" y="32209"/>
                    <a:pt x="2604873" y="43835"/>
                  </a:cubicBezTo>
                  <a:lnTo>
                    <a:pt x="2604873" y="315705"/>
                  </a:lnTo>
                  <a:cubicBezTo>
                    <a:pt x="2604873" y="339915"/>
                    <a:pt x="2585247" y="359540"/>
                    <a:pt x="2561038" y="359540"/>
                  </a:cubicBezTo>
                  <a:lnTo>
                    <a:pt x="43835" y="359540"/>
                  </a:lnTo>
                  <a:cubicBezTo>
                    <a:pt x="32209" y="359540"/>
                    <a:pt x="21060" y="354922"/>
                    <a:pt x="12839" y="346701"/>
                  </a:cubicBezTo>
                  <a:cubicBezTo>
                    <a:pt x="4618" y="338481"/>
                    <a:pt x="0" y="327331"/>
                    <a:pt x="0" y="315705"/>
                  </a:cubicBezTo>
                  <a:lnTo>
                    <a:pt x="0" y="43835"/>
                  </a:lnTo>
                  <a:cubicBezTo>
                    <a:pt x="0" y="32209"/>
                    <a:pt x="4618" y="21060"/>
                    <a:pt x="12839" y="12839"/>
                  </a:cubicBezTo>
                  <a:cubicBezTo>
                    <a:pt x="21060" y="4618"/>
                    <a:pt x="32209" y="0"/>
                    <a:pt x="438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604873" cy="426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7356" y="1848943"/>
            <a:ext cx="9922152" cy="7975905"/>
            <a:chOff x="0" y="0"/>
            <a:chExt cx="13229536" cy="1063454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7387" y="936993"/>
              <a:ext cx="13102149" cy="9467249"/>
              <a:chOff x="0" y="0"/>
              <a:chExt cx="2733392" cy="197507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33392" cy="1975074"/>
              </a:xfrm>
              <a:custGeom>
                <a:avLst/>
                <a:gdLst/>
                <a:ahLst/>
                <a:cxnLst/>
                <a:rect r="r" b="b" t="t" l="l"/>
                <a:pathLst>
                  <a:path h="1975074" w="2733392">
                    <a:moveTo>
                      <a:pt x="42158" y="0"/>
                    </a:moveTo>
                    <a:lnTo>
                      <a:pt x="2691234" y="0"/>
                    </a:lnTo>
                    <a:cubicBezTo>
                      <a:pt x="2702415" y="0"/>
                      <a:pt x="2713138" y="4442"/>
                      <a:pt x="2721045" y="12348"/>
                    </a:cubicBezTo>
                    <a:cubicBezTo>
                      <a:pt x="2728951" y="20254"/>
                      <a:pt x="2733392" y="30977"/>
                      <a:pt x="2733392" y="42158"/>
                    </a:cubicBezTo>
                    <a:lnTo>
                      <a:pt x="2733392" y="1932916"/>
                    </a:lnTo>
                    <a:cubicBezTo>
                      <a:pt x="2733392" y="1956199"/>
                      <a:pt x="2714518" y="1975074"/>
                      <a:pt x="2691234" y="1975074"/>
                    </a:cubicBezTo>
                    <a:lnTo>
                      <a:pt x="42158" y="1975074"/>
                    </a:lnTo>
                    <a:cubicBezTo>
                      <a:pt x="30977" y="1975074"/>
                      <a:pt x="20254" y="1970632"/>
                      <a:pt x="12348" y="1962726"/>
                    </a:cubicBezTo>
                    <a:cubicBezTo>
                      <a:pt x="4442" y="1954820"/>
                      <a:pt x="0" y="1944097"/>
                      <a:pt x="0" y="1932916"/>
                    </a:cubicBezTo>
                    <a:lnTo>
                      <a:pt x="0" y="42158"/>
                    </a:lnTo>
                    <a:cubicBezTo>
                      <a:pt x="0" y="18875"/>
                      <a:pt x="18875" y="0"/>
                      <a:pt x="4215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78000"/>
                    </a:srgbClr>
                  </a:gs>
                  <a:gs pos="100000">
                    <a:srgbClr val="DDDDDD">
                      <a:alpha val="14820"/>
                    </a:srgbClr>
                  </a:gs>
                </a:gsLst>
                <a:lin ang="270000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2733392" cy="2041749"/>
              </a:xfrm>
              <a:prstGeom prst="rect">
                <a:avLst/>
              </a:prstGeom>
            </p:spPr>
            <p:txBody>
              <a:bodyPr anchor="ctr" rtlCol="false" tIns="50338" lIns="50338" bIns="50338" rIns="50338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0" y="1108667"/>
              <a:ext cx="12989827" cy="9525873"/>
            </a:xfrm>
            <a:custGeom>
              <a:avLst/>
              <a:gdLst/>
              <a:ahLst/>
              <a:cxnLst/>
              <a:rect r="r" b="b" t="t" l="l"/>
              <a:pathLst>
                <a:path h="9525873" w="12989827">
                  <a:moveTo>
                    <a:pt x="0" y="0"/>
                  </a:moveTo>
                  <a:lnTo>
                    <a:pt x="12989827" y="0"/>
                  </a:lnTo>
                  <a:lnTo>
                    <a:pt x="12989827" y="9525873"/>
                  </a:lnTo>
                  <a:lnTo>
                    <a:pt x="0" y="95258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2091053" y="-85725"/>
              <a:ext cx="7865827" cy="10227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501"/>
                </a:lnSpc>
              </a:pPr>
              <a:r>
                <a:rPr lang="en-US" sz="4643" spc="-204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Logic of endpoint :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7135" y="4404368"/>
            <a:ext cx="7467538" cy="2865054"/>
            <a:chOff x="0" y="0"/>
            <a:chExt cx="9956718" cy="382007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1375619"/>
              <a:ext cx="9956718" cy="2336418"/>
              <a:chOff x="0" y="0"/>
              <a:chExt cx="2098703" cy="4924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98703" cy="492476"/>
              </a:xfrm>
              <a:custGeom>
                <a:avLst/>
                <a:gdLst/>
                <a:ahLst/>
                <a:cxnLst/>
                <a:rect r="r" b="b" t="t" l="l"/>
                <a:pathLst>
                  <a:path h="492476" w="2098703">
                    <a:moveTo>
                      <a:pt x="58058" y="0"/>
                    </a:moveTo>
                    <a:lnTo>
                      <a:pt x="2040646" y="0"/>
                    </a:lnTo>
                    <a:cubicBezTo>
                      <a:pt x="2072710" y="0"/>
                      <a:pt x="2098703" y="25993"/>
                      <a:pt x="2098703" y="58058"/>
                    </a:cubicBezTo>
                    <a:lnTo>
                      <a:pt x="2098703" y="434419"/>
                    </a:lnTo>
                    <a:cubicBezTo>
                      <a:pt x="2098703" y="466483"/>
                      <a:pt x="2072710" y="492476"/>
                      <a:pt x="2040646" y="492476"/>
                    </a:cubicBezTo>
                    <a:lnTo>
                      <a:pt x="58058" y="492476"/>
                    </a:lnTo>
                    <a:cubicBezTo>
                      <a:pt x="25993" y="492476"/>
                      <a:pt x="0" y="466483"/>
                      <a:pt x="0" y="434419"/>
                    </a:cubicBezTo>
                    <a:lnTo>
                      <a:pt x="0" y="58058"/>
                    </a:lnTo>
                    <a:cubicBezTo>
                      <a:pt x="0" y="25993"/>
                      <a:pt x="25993" y="0"/>
                      <a:pt x="5805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78000"/>
                    </a:srgbClr>
                  </a:gs>
                  <a:gs pos="100000">
                    <a:srgbClr val="DDDDDD">
                      <a:alpha val="14820"/>
                    </a:srgbClr>
                  </a:gs>
                </a:gsLst>
                <a:lin ang="270000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66675"/>
                <a:ext cx="2098703" cy="559151"/>
              </a:xfrm>
              <a:prstGeom prst="rect">
                <a:avLst/>
              </a:prstGeom>
            </p:spPr>
            <p:txBody>
              <a:bodyPr anchor="ctr" rtlCol="false" tIns="47606" lIns="47606" bIns="47606" rIns="47606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737096" y="-95250"/>
              <a:ext cx="7785187" cy="10226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434"/>
                </a:lnSpc>
              </a:pPr>
              <a:r>
                <a:rPr lang="en-US" sz="4596" spc="-202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Path of endpoint :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93215" y="1267584"/>
              <a:ext cx="9770288" cy="2552488"/>
            </a:xfrm>
            <a:custGeom>
              <a:avLst/>
              <a:gdLst/>
              <a:ahLst/>
              <a:cxnLst/>
              <a:rect r="r" b="b" t="t" l="l"/>
              <a:pathLst>
                <a:path h="2552488" w="9770288">
                  <a:moveTo>
                    <a:pt x="0" y="0"/>
                  </a:moveTo>
                  <a:lnTo>
                    <a:pt x="9770288" y="0"/>
                  </a:lnTo>
                  <a:lnTo>
                    <a:pt x="9770288" y="2552488"/>
                  </a:lnTo>
                  <a:lnTo>
                    <a:pt x="0" y="2552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276703" y="565029"/>
            <a:ext cx="6185610" cy="83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16"/>
              </a:lnSpc>
            </a:pPr>
            <a:r>
              <a:rPr lang="en-US" sz="4869" spc="-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Return Product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8686" y="346135"/>
            <a:ext cx="8778181" cy="9845075"/>
            <a:chOff x="0" y="0"/>
            <a:chExt cx="2333190" cy="2616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33190" cy="2616764"/>
            </a:xfrm>
            <a:custGeom>
              <a:avLst/>
              <a:gdLst/>
              <a:ahLst/>
              <a:cxnLst/>
              <a:rect r="r" b="b" t="t" l="l"/>
              <a:pathLst>
                <a:path h="2616764" w="2333190">
                  <a:moveTo>
                    <a:pt x="49389" y="0"/>
                  </a:moveTo>
                  <a:lnTo>
                    <a:pt x="2283800" y="0"/>
                  </a:lnTo>
                  <a:cubicBezTo>
                    <a:pt x="2311077" y="0"/>
                    <a:pt x="2333190" y="22112"/>
                    <a:pt x="2333190" y="49389"/>
                  </a:cubicBezTo>
                  <a:lnTo>
                    <a:pt x="2333190" y="2567375"/>
                  </a:lnTo>
                  <a:cubicBezTo>
                    <a:pt x="2333190" y="2580473"/>
                    <a:pt x="2327986" y="2593036"/>
                    <a:pt x="2318724" y="2602298"/>
                  </a:cubicBezTo>
                  <a:cubicBezTo>
                    <a:pt x="2309462" y="2611560"/>
                    <a:pt x="2296899" y="2616764"/>
                    <a:pt x="2283800" y="2616764"/>
                  </a:cubicBezTo>
                  <a:lnTo>
                    <a:pt x="49389" y="2616764"/>
                  </a:lnTo>
                  <a:cubicBezTo>
                    <a:pt x="22112" y="2616764"/>
                    <a:pt x="0" y="2594652"/>
                    <a:pt x="0" y="2567375"/>
                  </a:cubicBezTo>
                  <a:lnTo>
                    <a:pt x="0" y="49389"/>
                  </a:lnTo>
                  <a:cubicBezTo>
                    <a:pt x="0" y="22112"/>
                    <a:pt x="22112" y="0"/>
                    <a:pt x="493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333190" cy="2683439"/>
            </a:xfrm>
            <a:prstGeom prst="rect">
              <a:avLst/>
            </a:prstGeom>
          </p:spPr>
          <p:txBody>
            <a:bodyPr anchor="ctr" rtlCol="false" tIns="50338" lIns="50338" bIns="50338" rIns="50338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53199" y="122044"/>
            <a:ext cx="8729156" cy="10164956"/>
          </a:xfrm>
          <a:custGeom>
            <a:avLst/>
            <a:gdLst/>
            <a:ahLst/>
            <a:cxnLst/>
            <a:rect r="r" b="b" t="t" l="l"/>
            <a:pathLst>
              <a:path h="10164956" w="8729156">
                <a:moveTo>
                  <a:pt x="0" y="0"/>
                </a:moveTo>
                <a:lnTo>
                  <a:pt x="8729156" y="0"/>
                </a:lnTo>
                <a:lnTo>
                  <a:pt x="8729156" y="10164956"/>
                </a:lnTo>
                <a:lnTo>
                  <a:pt x="0" y="10164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40006" y="3643742"/>
            <a:ext cx="7132014" cy="1906688"/>
            <a:chOff x="0" y="0"/>
            <a:chExt cx="2354301" cy="6294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4301" cy="629404"/>
            </a:xfrm>
            <a:custGeom>
              <a:avLst/>
              <a:gdLst/>
              <a:ahLst/>
              <a:cxnLst/>
              <a:rect r="r" b="b" t="t" l="l"/>
              <a:pathLst>
                <a:path h="629404" w="2354301">
                  <a:moveTo>
                    <a:pt x="60789" y="0"/>
                  </a:moveTo>
                  <a:lnTo>
                    <a:pt x="2293512" y="0"/>
                  </a:lnTo>
                  <a:cubicBezTo>
                    <a:pt x="2309634" y="0"/>
                    <a:pt x="2325096" y="6405"/>
                    <a:pt x="2336496" y="17805"/>
                  </a:cubicBezTo>
                  <a:cubicBezTo>
                    <a:pt x="2347897" y="29205"/>
                    <a:pt x="2354301" y="44667"/>
                    <a:pt x="2354301" y="60789"/>
                  </a:cubicBezTo>
                  <a:lnTo>
                    <a:pt x="2354301" y="568615"/>
                  </a:lnTo>
                  <a:cubicBezTo>
                    <a:pt x="2354301" y="584737"/>
                    <a:pt x="2347897" y="600199"/>
                    <a:pt x="2336496" y="611599"/>
                  </a:cubicBezTo>
                  <a:cubicBezTo>
                    <a:pt x="2325096" y="622999"/>
                    <a:pt x="2309634" y="629404"/>
                    <a:pt x="2293512" y="629404"/>
                  </a:cubicBezTo>
                  <a:lnTo>
                    <a:pt x="60789" y="629404"/>
                  </a:lnTo>
                  <a:cubicBezTo>
                    <a:pt x="44667" y="629404"/>
                    <a:pt x="29205" y="622999"/>
                    <a:pt x="17805" y="611599"/>
                  </a:cubicBezTo>
                  <a:cubicBezTo>
                    <a:pt x="6405" y="600199"/>
                    <a:pt x="0" y="584737"/>
                    <a:pt x="0" y="568615"/>
                  </a:cubicBezTo>
                  <a:lnTo>
                    <a:pt x="0" y="60789"/>
                  </a:lnTo>
                  <a:cubicBezTo>
                    <a:pt x="0" y="44667"/>
                    <a:pt x="6405" y="29205"/>
                    <a:pt x="17805" y="17805"/>
                  </a:cubicBezTo>
                  <a:cubicBezTo>
                    <a:pt x="29205" y="6405"/>
                    <a:pt x="44667" y="0"/>
                    <a:pt x="607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354301" cy="696079"/>
            </a:xfrm>
            <a:prstGeom prst="rect">
              <a:avLst/>
            </a:prstGeom>
          </p:spPr>
          <p:txBody>
            <a:bodyPr anchor="ctr" rtlCol="false" tIns="40531" lIns="40531" bIns="40531" rIns="40531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131770" y="480151"/>
            <a:ext cx="7948486" cy="1097099"/>
            <a:chOff x="0" y="0"/>
            <a:chExt cx="2604873" cy="3595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04873" cy="359540"/>
            </a:xfrm>
            <a:custGeom>
              <a:avLst/>
              <a:gdLst/>
              <a:ahLst/>
              <a:cxnLst/>
              <a:rect r="r" b="b" t="t" l="l"/>
              <a:pathLst>
                <a:path h="359540" w="2604873">
                  <a:moveTo>
                    <a:pt x="54545" y="0"/>
                  </a:moveTo>
                  <a:lnTo>
                    <a:pt x="2550328" y="0"/>
                  </a:lnTo>
                  <a:cubicBezTo>
                    <a:pt x="2564794" y="0"/>
                    <a:pt x="2578668" y="5747"/>
                    <a:pt x="2588897" y="15976"/>
                  </a:cubicBezTo>
                  <a:cubicBezTo>
                    <a:pt x="2599126" y="26205"/>
                    <a:pt x="2604873" y="40079"/>
                    <a:pt x="2604873" y="54545"/>
                  </a:cubicBezTo>
                  <a:lnTo>
                    <a:pt x="2604873" y="304996"/>
                  </a:lnTo>
                  <a:cubicBezTo>
                    <a:pt x="2604873" y="335120"/>
                    <a:pt x="2580453" y="359540"/>
                    <a:pt x="2550328" y="359540"/>
                  </a:cubicBezTo>
                  <a:lnTo>
                    <a:pt x="54545" y="359540"/>
                  </a:lnTo>
                  <a:cubicBezTo>
                    <a:pt x="40079" y="359540"/>
                    <a:pt x="26205" y="353794"/>
                    <a:pt x="15976" y="343565"/>
                  </a:cubicBezTo>
                  <a:cubicBezTo>
                    <a:pt x="5747" y="333336"/>
                    <a:pt x="0" y="319462"/>
                    <a:pt x="0" y="304996"/>
                  </a:cubicBezTo>
                  <a:lnTo>
                    <a:pt x="0" y="54545"/>
                  </a:lnTo>
                  <a:cubicBezTo>
                    <a:pt x="0" y="40079"/>
                    <a:pt x="5747" y="26205"/>
                    <a:pt x="15976" y="15976"/>
                  </a:cubicBezTo>
                  <a:cubicBezTo>
                    <a:pt x="26205" y="5747"/>
                    <a:pt x="40079" y="0"/>
                    <a:pt x="545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604873" cy="426215"/>
            </a:xfrm>
            <a:prstGeom prst="rect">
              <a:avLst/>
            </a:prstGeom>
          </p:spPr>
          <p:txBody>
            <a:bodyPr anchor="ctr" rtlCol="false" tIns="40826" lIns="40826" bIns="40826" rIns="40826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540006" y="3665466"/>
            <a:ext cx="7132014" cy="1863239"/>
          </a:xfrm>
          <a:custGeom>
            <a:avLst/>
            <a:gdLst/>
            <a:ahLst/>
            <a:cxnLst/>
            <a:rect r="r" b="b" t="t" l="l"/>
            <a:pathLst>
              <a:path h="1863239" w="7132014">
                <a:moveTo>
                  <a:pt x="0" y="0"/>
                </a:moveTo>
                <a:lnTo>
                  <a:pt x="7132015" y="0"/>
                </a:lnTo>
                <a:lnTo>
                  <a:pt x="7132015" y="1863239"/>
                </a:lnTo>
                <a:lnTo>
                  <a:pt x="0" y="1863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339318" y="579396"/>
            <a:ext cx="7155740" cy="135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78"/>
              </a:lnSpc>
            </a:pPr>
            <a:r>
              <a:rPr lang="en-US" sz="3913" spc="-1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Recommended Products</a:t>
            </a:r>
          </a:p>
          <a:p>
            <a:pPr algn="just">
              <a:lnSpc>
                <a:spcPts val="547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339318" y="2680912"/>
            <a:ext cx="4971118" cy="65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78"/>
              </a:lnSpc>
            </a:pPr>
            <a:r>
              <a:rPr lang="en-US" sz="3913" spc="-1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Path of endpoint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9092" y="7948396"/>
            <a:ext cx="7910969" cy="1856368"/>
            <a:chOff x="0" y="0"/>
            <a:chExt cx="2098703" cy="492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8703" cy="492476"/>
            </a:xfrm>
            <a:custGeom>
              <a:avLst/>
              <a:gdLst/>
              <a:ahLst/>
              <a:cxnLst/>
              <a:rect r="r" b="b" t="t" l="l"/>
              <a:pathLst>
                <a:path h="492476" w="2098703">
                  <a:moveTo>
                    <a:pt x="54803" y="0"/>
                  </a:moveTo>
                  <a:lnTo>
                    <a:pt x="2043900" y="0"/>
                  </a:lnTo>
                  <a:cubicBezTo>
                    <a:pt x="2058435" y="0"/>
                    <a:pt x="2072374" y="5774"/>
                    <a:pt x="2082652" y="16052"/>
                  </a:cubicBezTo>
                  <a:cubicBezTo>
                    <a:pt x="2092929" y="26329"/>
                    <a:pt x="2098703" y="40269"/>
                    <a:pt x="2098703" y="54803"/>
                  </a:cubicBezTo>
                  <a:lnTo>
                    <a:pt x="2098703" y="437673"/>
                  </a:lnTo>
                  <a:cubicBezTo>
                    <a:pt x="2098703" y="452208"/>
                    <a:pt x="2092929" y="466147"/>
                    <a:pt x="2082652" y="476425"/>
                  </a:cubicBezTo>
                  <a:cubicBezTo>
                    <a:pt x="2072374" y="486702"/>
                    <a:pt x="2058435" y="492476"/>
                    <a:pt x="2043900" y="492476"/>
                  </a:cubicBezTo>
                  <a:lnTo>
                    <a:pt x="54803" y="492476"/>
                  </a:lnTo>
                  <a:cubicBezTo>
                    <a:pt x="40269" y="492476"/>
                    <a:pt x="26329" y="486702"/>
                    <a:pt x="16052" y="476425"/>
                  </a:cubicBezTo>
                  <a:cubicBezTo>
                    <a:pt x="5774" y="466147"/>
                    <a:pt x="0" y="452208"/>
                    <a:pt x="0" y="437673"/>
                  </a:cubicBezTo>
                  <a:lnTo>
                    <a:pt x="0" y="54803"/>
                  </a:lnTo>
                  <a:cubicBezTo>
                    <a:pt x="0" y="40269"/>
                    <a:pt x="5774" y="26329"/>
                    <a:pt x="16052" y="16052"/>
                  </a:cubicBezTo>
                  <a:cubicBezTo>
                    <a:pt x="26329" y="5774"/>
                    <a:pt x="40269" y="0"/>
                    <a:pt x="548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098703" cy="559151"/>
            </a:xfrm>
            <a:prstGeom prst="rect">
              <a:avLst/>
            </a:prstGeom>
          </p:spPr>
          <p:txBody>
            <a:bodyPr anchor="ctr" rtlCol="false" tIns="50433" lIns="50433" bIns="50433" rIns="50433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20527" y="346135"/>
            <a:ext cx="8518405" cy="1365130"/>
            <a:chOff x="0" y="0"/>
            <a:chExt cx="2243530" cy="3595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43530" cy="359540"/>
            </a:xfrm>
            <a:custGeom>
              <a:avLst/>
              <a:gdLst/>
              <a:ahLst/>
              <a:cxnLst/>
              <a:rect r="r" b="b" t="t" l="l"/>
              <a:pathLst>
                <a:path h="359540" w="2243530">
                  <a:moveTo>
                    <a:pt x="50895" y="0"/>
                  </a:moveTo>
                  <a:lnTo>
                    <a:pt x="2192635" y="0"/>
                  </a:lnTo>
                  <a:cubicBezTo>
                    <a:pt x="2220744" y="0"/>
                    <a:pt x="2243530" y="22787"/>
                    <a:pt x="2243530" y="50895"/>
                  </a:cubicBezTo>
                  <a:lnTo>
                    <a:pt x="2243530" y="308645"/>
                  </a:lnTo>
                  <a:cubicBezTo>
                    <a:pt x="2243530" y="336754"/>
                    <a:pt x="2220744" y="359540"/>
                    <a:pt x="2192635" y="359540"/>
                  </a:cubicBezTo>
                  <a:lnTo>
                    <a:pt x="50895" y="359540"/>
                  </a:lnTo>
                  <a:cubicBezTo>
                    <a:pt x="22787" y="359540"/>
                    <a:pt x="0" y="336754"/>
                    <a:pt x="0" y="308645"/>
                  </a:cubicBezTo>
                  <a:lnTo>
                    <a:pt x="0" y="50895"/>
                  </a:lnTo>
                  <a:cubicBezTo>
                    <a:pt x="0" y="22787"/>
                    <a:pt x="22787" y="0"/>
                    <a:pt x="508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43530" cy="426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75617" y="3033460"/>
            <a:ext cx="11464085" cy="4478124"/>
            <a:chOff x="0" y="0"/>
            <a:chExt cx="15285447" cy="597083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5285447" cy="5970832"/>
              <a:chOff x="0" y="0"/>
              <a:chExt cx="3047087" cy="119025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047087" cy="1190259"/>
              </a:xfrm>
              <a:custGeom>
                <a:avLst/>
                <a:gdLst/>
                <a:ahLst/>
                <a:cxnLst/>
                <a:rect r="r" b="b" t="t" l="l"/>
                <a:pathLst>
                  <a:path h="1190259" w="3047087">
                    <a:moveTo>
                      <a:pt x="37818" y="0"/>
                    </a:moveTo>
                    <a:lnTo>
                      <a:pt x="3009269" y="0"/>
                    </a:lnTo>
                    <a:cubicBezTo>
                      <a:pt x="3030156" y="0"/>
                      <a:pt x="3047087" y="16932"/>
                      <a:pt x="3047087" y="37818"/>
                    </a:cubicBezTo>
                    <a:lnTo>
                      <a:pt x="3047087" y="1152441"/>
                    </a:lnTo>
                    <a:cubicBezTo>
                      <a:pt x="3047087" y="1162471"/>
                      <a:pt x="3043103" y="1172090"/>
                      <a:pt x="3036011" y="1179183"/>
                    </a:cubicBezTo>
                    <a:cubicBezTo>
                      <a:pt x="3028918" y="1186275"/>
                      <a:pt x="3019299" y="1190259"/>
                      <a:pt x="3009269" y="1190259"/>
                    </a:cubicBezTo>
                    <a:lnTo>
                      <a:pt x="37818" y="1190259"/>
                    </a:lnTo>
                    <a:cubicBezTo>
                      <a:pt x="16932" y="1190259"/>
                      <a:pt x="0" y="1173328"/>
                      <a:pt x="0" y="1152441"/>
                    </a:cubicBezTo>
                    <a:lnTo>
                      <a:pt x="0" y="37818"/>
                    </a:lnTo>
                    <a:cubicBezTo>
                      <a:pt x="0" y="16932"/>
                      <a:pt x="16932" y="0"/>
                      <a:pt x="3781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78000"/>
                    </a:srgbClr>
                  </a:gs>
                  <a:gs pos="100000">
                    <a:srgbClr val="DDDDDD">
                      <a:alpha val="14820"/>
                    </a:srgbClr>
                  </a:gs>
                </a:gsLst>
                <a:lin ang="270000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66675"/>
                <a:ext cx="3047087" cy="1256934"/>
              </a:xfrm>
              <a:prstGeom prst="rect">
                <a:avLst/>
              </a:prstGeom>
            </p:spPr>
            <p:txBody>
              <a:bodyPr anchor="ctr" rtlCol="false" tIns="50338" lIns="50338" bIns="50338" rIns="50338"/>
              <a:lstStyle/>
              <a:p>
                <a:pPr algn="ctr">
                  <a:lnSpc>
                    <a:spcPts val="3151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21228" y="0"/>
              <a:ext cx="14842992" cy="5970832"/>
            </a:xfrm>
            <a:custGeom>
              <a:avLst/>
              <a:gdLst/>
              <a:ahLst/>
              <a:cxnLst/>
              <a:rect r="r" b="b" t="t" l="l"/>
              <a:pathLst>
                <a:path h="5970832" w="14842992">
                  <a:moveTo>
                    <a:pt x="0" y="0"/>
                  </a:moveTo>
                  <a:lnTo>
                    <a:pt x="14842991" y="0"/>
                  </a:lnTo>
                  <a:lnTo>
                    <a:pt x="14842991" y="5970832"/>
                  </a:lnTo>
                  <a:lnTo>
                    <a:pt x="0" y="5970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518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300338" y="7869660"/>
            <a:ext cx="7708477" cy="2013840"/>
          </a:xfrm>
          <a:custGeom>
            <a:avLst/>
            <a:gdLst/>
            <a:ahLst/>
            <a:cxnLst/>
            <a:rect r="r" b="b" t="t" l="l"/>
            <a:pathLst>
              <a:path h="2013840" w="7708477">
                <a:moveTo>
                  <a:pt x="0" y="0"/>
                </a:moveTo>
                <a:lnTo>
                  <a:pt x="7708477" y="0"/>
                </a:lnTo>
                <a:lnTo>
                  <a:pt x="7708477" y="2013840"/>
                </a:lnTo>
                <a:lnTo>
                  <a:pt x="0" y="2013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273350" y="565029"/>
            <a:ext cx="6185610" cy="83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16"/>
              </a:lnSpc>
            </a:pPr>
            <a:r>
              <a:rPr lang="en-US" sz="4869" spc="-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Price Range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54577" y="6679492"/>
            <a:ext cx="6185610" cy="83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16"/>
              </a:lnSpc>
            </a:pPr>
            <a:r>
              <a:rPr lang="en-US" sz="4869" spc="-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Path of endpoint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97619" y="1909390"/>
            <a:ext cx="6173883" cy="830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03"/>
              </a:lnSpc>
            </a:pPr>
            <a:r>
              <a:rPr lang="en-US" sz="4859" spc="-21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Logic of endpoint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54412" y="3687473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DAGiB-V-8fY</dc:identifier>
  <dcterms:modified xsi:type="dcterms:W3CDTF">2011-08-01T06:04:30Z</dcterms:modified>
  <cp:revision>1</cp:revision>
  <dc:title>Caps Presentation</dc:title>
</cp:coreProperties>
</file>