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6CF0DA9-B8E9-4B49-8C14-3A75A25FADB9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EasyImage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Waleed zaman Khan</a:t>
            </a:r>
            <a:endParaRPr/>
          </a:p>
          <a:p>
            <a:pPr algn="ctr"/>
            <a:r>
              <a:rPr lang="en-US"/>
              <a:t>1421-310059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Introduction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 small image processing program written in C# WinForms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Tries to teach programming by being simple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Not meant for graphics processing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What we want to learn to do, we do to learn 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                                                            </a:t>
            </a:r>
            <a:r>
              <a:rPr lang="en-US"/>
              <a:t>Socrates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Scope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Self paced training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Suitable for anyone with access to a computer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 attempt to take out the fear of programming from new comers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Tools and technology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Visual studio 2012 professional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C# winforms 4.5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Modules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Image comparison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Cropping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Freehand drawing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Rotate image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Grayscale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Demo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