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848DB-16DA-4040-9B6E-49C434F8B9E0}" v="77" dt="2023-02-21T21:47:30.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4"/>
    <p:restoredTop sz="95467"/>
  </p:normalViewPr>
  <p:slideViewPr>
    <p:cSldViewPr>
      <p:cViewPr varScale="1">
        <p:scale>
          <a:sx n="164" d="100"/>
          <a:sy n="164" d="100"/>
        </p:scale>
        <p:origin x="20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eyZheng" userId="01756ef2-d50c-4511-b73e-a73611b1d88b" providerId="ADAL" clId="{57D848DB-16DA-4040-9B6E-49C434F8B9E0}"/>
    <pc:docChg chg="modSld">
      <pc:chgData name="WaleyZheng" userId="01756ef2-d50c-4511-b73e-a73611b1d88b" providerId="ADAL" clId="{57D848DB-16DA-4040-9B6E-49C434F8B9E0}" dt="2023-02-21T21:47:30.520" v="76" actId="113"/>
      <pc:docMkLst>
        <pc:docMk/>
      </pc:docMkLst>
      <pc:sldChg chg="modSp modAnim">
        <pc:chgData name="WaleyZheng" userId="01756ef2-d50c-4511-b73e-a73611b1d88b" providerId="ADAL" clId="{57D848DB-16DA-4040-9B6E-49C434F8B9E0}" dt="2023-02-21T21:47:30.520" v="76" actId="113"/>
        <pc:sldMkLst>
          <pc:docMk/>
          <pc:sldMk cId="1954727561" sldId="563"/>
        </pc:sldMkLst>
        <pc:spChg chg="mod">
          <ac:chgData name="WaleyZheng" userId="01756ef2-d50c-4511-b73e-a73611b1d88b" providerId="ADAL" clId="{57D848DB-16DA-4040-9B6E-49C434F8B9E0}" dt="2023-02-21T21:47:30.520" v="76" actId="113"/>
          <ac:spMkLst>
            <pc:docMk/>
            <pc:sldMk cId="1954727561" sldId="56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Jan 11, 2023</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 11, 2023</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Jan 11, 2023</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orleydragon/eecs489/blob/main/Slides/PDF/010923.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ICG/flo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forms.gle/3UF5WuW4zaW3m2yX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2023</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Z. </a:t>
            </a:r>
            <a:r>
              <a:rPr lang="en-US">
                <a:latin typeface="Arial" charset="0"/>
                <a:ea typeface="ＭＳ Ｐゴシック" charset="0"/>
                <a:cs typeface="ＭＳ Ｐゴシック" charset="0"/>
              </a:rPr>
              <a:t>Morley Mao</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https://github.com/morleydragon/eecs489/blob/main/Slides/PDF/010923.pdf</a:t>
            </a:r>
            <a:r>
              <a:rPr lang="en-US" sz="1800" dirty="0">
                <a:solidFill>
                  <a:schemeClr val="accent2">
                    <a:lumMod val="50000"/>
                    <a:lumOff val="50000"/>
                  </a:schemeClr>
                </a:solidFill>
                <a:latin typeface="Lucida Console" charset="0"/>
                <a:ea typeface="Lucida Console" charset="0"/>
                <a:cs typeface="Lucida Console" charset="0"/>
              </a:rPr>
              <a:t> </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Jan 11, 2023</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Jan 11, 2023</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2"/>
          </p:nvPr>
        </p:nvSpPr>
        <p:spPr/>
        <p:txBody>
          <a:bodyPr/>
          <a:lstStyle/>
          <a:p>
            <a:fld id="{A190D881-957A-7944-A8D0-1584E528B88F}" type="slidenum">
              <a:rPr lang="en-US" smtClean="0"/>
              <a:pPr/>
              <a:t>19</a:t>
            </a:fld>
            <a:endParaRPr lang="en-US"/>
          </a:p>
        </p:txBody>
      </p:sp>
      <p:sp>
        <p:nvSpPr>
          <p:cNvPr id="5" name="Date Placeholder 4">
            <a:extLst>
              <a:ext uri="{FF2B5EF4-FFF2-40B4-BE49-F238E27FC236}">
                <a16:creationId xmlns:a16="http://schemas.microsoft.com/office/drawing/2014/main" id="{7D045935-F138-84D1-822E-F6695C250A7D}"/>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04800" y="152400"/>
            <a:ext cx="8534400" cy="1143000"/>
          </a:xfrm>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br>
              <a:rPr lang="en-US" dirty="0">
                <a:solidFill>
                  <a:srgbClr val="0000FF"/>
                </a:solidFill>
                <a:sym typeface="Arial" pitchFamily="68" charset="0"/>
              </a:rPr>
            </a:br>
            <a:r>
              <a:rPr lang="en-US" sz="1800" b="0" i="0" dirty="0">
                <a:effectLst/>
                <a:latin typeface="Raleway" pitchFamily="2" charset="77"/>
              </a:rPr>
              <a:t>The </a:t>
            </a:r>
            <a:r>
              <a:rPr lang="en-US" sz="1800" b="0" i="0" dirty="0" err="1">
                <a:effectLst/>
                <a:latin typeface="Raleway" pitchFamily="2" charset="77"/>
              </a:rPr>
              <a:t>FLoC</a:t>
            </a:r>
            <a:r>
              <a:rPr lang="en-US" sz="1800" b="0" i="0" dirty="0">
                <a:effectLst/>
                <a:latin typeface="Raleway" pitchFamily="2" charset="77"/>
              </a:rPr>
              <a:t> or </a:t>
            </a:r>
            <a:r>
              <a:rPr lang="en-US" sz="1800" b="0" i="0" u="none" strike="noStrike" dirty="0">
                <a:effectLst/>
                <a:latin typeface="Raleway" pitchFamily="2" charset="77"/>
                <a:hlinkClick r:id="rId3">
                  <a:extLst>
                    <a:ext uri="{A12FA001-AC4F-418D-AE19-62706E023703}">
                      <ahyp:hlinkClr xmlns:ahyp="http://schemas.microsoft.com/office/drawing/2018/hyperlinkcolor" val="tx"/>
                    </a:ext>
                  </a:extLst>
                </a:hlinkClick>
              </a:rPr>
              <a:t>Federated Learning of Cohorts</a:t>
            </a:r>
            <a:r>
              <a:rPr lang="en-US" sz="1800" b="0" i="0" dirty="0">
                <a:effectLst/>
                <a:latin typeface="Raleway" pitchFamily="2" charset="77"/>
              </a:rPr>
              <a:t> clusters individuals with similar browsing patterns into large groups or cohorts and assigns unique cohort IDs.</a:t>
            </a:r>
            <a:endParaRPr lang="en-US" dirty="0">
              <a:sym typeface="Arial" pitchFamily="68" charset="0"/>
            </a:endParaRPr>
          </a:p>
          <a:p>
            <a:pPr lvl="1"/>
            <a:endParaRPr lang="en-US" dirty="0">
              <a:sym typeface="Arial" pitchFamily="68" charset="0"/>
            </a:endParaRP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0ED1A4E1-7255-934B-82F9-A2B4AE27734B}"/>
              </a:ext>
            </a:extLst>
          </p:cNvPr>
          <p:cNvSpPr>
            <a:spLocks noGrp="1"/>
          </p:cNvSpPr>
          <p:nvPr>
            <p:ph type="sldNum" sz="quarter" idx="12"/>
          </p:nvPr>
        </p:nvSpPr>
        <p:spPr/>
        <p:txBody>
          <a:bodyPr/>
          <a:lstStyle/>
          <a:p>
            <a:fld id="{81F2EB77-FB6C-2244-A076-ADF097535D48}" type="slidenum">
              <a:rPr lang="en-US" smtClean="0"/>
              <a:pPr/>
              <a:t>24</a:t>
            </a:fld>
            <a:endParaRPr lang="en-US"/>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Jan 27, 2023</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 </a:t>
            </a:r>
            <a:r>
              <a:rPr lang="en-US" dirty="0">
                <a:solidFill>
                  <a:srgbClr val="0000FF"/>
                </a:solidFill>
              </a:rPr>
              <a:t>by Jan 22</a:t>
            </a:r>
          </a:p>
          <a:p>
            <a:pPr lvl="1"/>
            <a:r>
              <a:rPr lang="en-US" dirty="0">
                <a:solidFill>
                  <a:srgbClr val="0000FF"/>
                </a:solidFill>
                <a:hlinkClick r:id="rId2">
                  <a:extLst>
                    <a:ext uri="{A12FA001-AC4F-418D-AE19-62706E023703}">
                      <ahyp:hlinkClr xmlns:ahyp="http://schemas.microsoft.com/office/drawing/2018/hyperlinkcolor" val="tx"/>
                    </a:ext>
                  </a:extLst>
                </a:hlinkClick>
              </a:rPr>
              <a:t>https://forms.gle/3UF5WuW4zaW3m2yXA</a:t>
            </a:r>
            <a:r>
              <a:rPr lang="en-US" dirty="0">
                <a:solidFill>
                  <a:srgbClr val="0000FF"/>
                </a:solidFill>
              </a:rPr>
              <a:t> </a:t>
            </a:r>
          </a:p>
          <a:p>
            <a:pPr lvl="1"/>
            <a:endParaRPr lang="en-US" dirty="0">
              <a:solidFill>
                <a:srgbClr val="0000FF"/>
              </a:solidFill>
            </a:endParaRP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C79AFD6-8D19-2E4E-86BB-7EFCB370B460}"/>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4114800" cy="10668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sz="2000"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Jan 11, 2023</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8DEC2BB-75BB-FD43-8B71-530142121A88}"/>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Jan 11, 2023</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Jan 11, 2023</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Jan 11, 2023</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 </a:t>
            </a:r>
            <a:r>
              <a:rPr lang="en-US" i="1" dirty="0"/>
              <a:t>(essentially IDM</a:t>
            </a:r>
            <a:r>
              <a:rPr lang="zh-CN" altLang="en-US" i="1" dirty="0"/>
              <a:t>，</a:t>
            </a:r>
            <a:br>
              <a:rPr lang="en-US" altLang="zh-CN" i="1" dirty="0"/>
            </a:br>
            <a:r>
              <a:rPr lang="zh-CN" altLang="en-US" i="1" dirty="0"/>
              <a:t>多个</a:t>
            </a:r>
            <a:r>
              <a:rPr lang="en-US" altLang="zh-CN" i="1" dirty="0"/>
              <a:t>TCP</a:t>
            </a:r>
            <a:r>
              <a:rPr lang="zh-CN" altLang="en-US" i="1" dirty="0"/>
              <a:t>端口填满整个</a:t>
            </a:r>
            <a:r>
              <a:rPr lang="en-US" altLang="zh-CN" i="1" dirty="0"/>
              <a:t>link bandwidth</a:t>
            </a:r>
            <a:r>
              <a:rPr lang="en-US" i="1"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Jan 11, 2023</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DECDE19-F834-0349-9B7F-E2878B1825B7}"/>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3A4E5D9-0F0C-5947-9FC5-E584C570E0A9}"/>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Transfer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Jan 11, 2023</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45BA2DD-9606-5E41-A175-2B8914CBFB94}"/>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320C67B-99EF-AE4B-A8A5-0F34252B0ED5}"/>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AAD6CE-9751-0545-A7C3-E688F48EE6C8}"/>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name="Clip" r:id="rId2" imgW="2106360" imgH="3468960" progId="MS_ClipArt_Gallery.5">
                  <p:embed/>
                </p:oleObj>
              </mc:Choice>
              <mc:Fallback>
                <p:oleObj name="Clip" r:id="rId2" imgW="2106360" imgH="3468960" progId="MS_ClipArt_Gallery.5">
                  <p:embed/>
                  <p:pic>
                    <p:nvPicPr>
                      <p:cNvPr id="1669215" name="Object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F7397946-A228-5840-82F4-EDAA8A6DD0EB}"/>
              </a:ext>
            </a:extLst>
          </p:cNvPr>
          <p:cNvSpPr>
            <a:spLocks noGrp="1"/>
          </p:cNvSpPr>
          <p:nvPr>
            <p:ph type="sldNum" sz="quarter" idx="12"/>
          </p:nvPr>
        </p:nvSpPr>
        <p:spPr/>
        <p:txBody>
          <a:bodyPr/>
          <a:lstStyle/>
          <a:p>
            <a:fld id="{A190D881-957A-7944-A8D0-1584E528B88F}" type="slidenum">
              <a:rPr lang="en-US" smtClean="0"/>
              <a:pPr/>
              <a:t>43</a:t>
            </a:fld>
            <a:endParaRPr lang="en-US"/>
          </a:p>
        </p:txBody>
      </p:sp>
      <p:sp>
        <p:nvSpPr>
          <p:cNvPr id="2" name="Date Placeholder 1">
            <a:extLst>
              <a:ext uri="{FF2B5EF4-FFF2-40B4-BE49-F238E27FC236}">
                <a16:creationId xmlns:a16="http://schemas.microsoft.com/office/drawing/2014/main" id="{7AE339A3-8642-EBE2-C13B-9327EECA1F04}"/>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1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6219AB70-D6FE-DE43-9249-3D4CC9E34632}"/>
              </a:ext>
            </a:extLst>
          </p:cNvPr>
          <p:cNvSpPr>
            <a:spLocks noGrp="1"/>
          </p:cNvSpPr>
          <p:nvPr>
            <p:ph type="sldNum" sz="quarter" idx="12"/>
          </p:nvPr>
        </p:nvSpPr>
        <p:spPr/>
        <p:txBody>
          <a:bodyPr/>
          <a:lstStyle/>
          <a:p>
            <a:fld id="{A190D881-957A-7944-A8D0-1584E528B88F}" type="slidenum">
              <a:rPr lang="en-US" smtClean="0"/>
              <a:pPr/>
              <a:t>44</a:t>
            </a:fld>
            <a:endParaRPr lang="en-US"/>
          </a:p>
        </p:txBody>
      </p:sp>
      <p:sp>
        <p:nvSpPr>
          <p:cNvPr id="4" name="Date Placeholder 3">
            <a:extLst>
              <a:ext uri="{FF2B5EF4-FFF2-40B4-BE49-F238E27FC236}">
                <a16:creationId xmlns:a16="http://schemas.microsoft.com/office/drawing/2014/main" id="{41A6B496-0FC3-2A18-04D8-D19A75B7FC54}"/>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1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B590EDF8-B488-C741-B059-D0C0D4D511B7}"/>
              </a:ext>
            </a:extLst>
          </p:cNvPr>
          <p:cNvSpPr>
            <a:spLocks noGrp="1"/>
          </p:cNvSpPr>
          <p:nvPr>
            <p:ph type="sldNum" sz="quarter" idx="12"/>
          </p:nvPr>
        </p:nvSpPr>
        <p:spPr/>
        <p:txBody>
          <a:bodyPr/>
          <a:lstStyle/>
          <a:p>
            <a:fld id="{A190D881-957A-7944-A8D0-1584E528B88F}" type="slidenum">
              <a:rPr lang="en-US" smtClean="0"/>
              <a:pPr/>
              <a:t>45</a:t>
            </a:fld>
            <a:endParaRPr lang="en-US"/>
          </a:p>
        </p:txBody>
      </p:sp>
      <p:sp>
        <p:nvSpPr>
          <p:cNvPr id="4" name="Date Placeholder 3">
            <a:extLst>
              <a:ext uri="{FF2B5EF4-FFF2-40B4-BE49-F238E27FC236}">
                <a16:creationId xmlns:a16="http://schemas.microsoft.com/office/drawing/2014/main" id="{F14A6C88-9D63-DA21-CB21-C2071703EE11}"/>
              </a:ext>
            </a:extLst>
          </p:cNvPr>
          <p:cNvSpPr>
            <a:spLocks noGrp="1"/>
          </p:cNvSpPr>
          <p:nvPr>
            <p:ph type="dt" sz="half" idx="10"/>
          </p:nvPr>
        </p:nvSpPr>
        <p:spPr/>
        <p:txBody>
          <a:bodyPr/>
          <a:lstStyle/>
          <a:p>
            <a:r>
              <a:rPr lang="en-US"/>
              <a:t>Jan 11, 2023</a:t>
            </a:r>
            <a:endParaRPr lang="en-US" sz="1050" b="0">
              <a:latin typeface="Times New Roman" charset="0"/>
            </a:endParaRPr>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Transfer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a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Jan 11,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June 2022 (RFC9114)</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Jan 11, 2023</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Jan 11, 2023</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Jan 11, 2023</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1490454031</TotalTime>
  <Pages>7</Pages>
  <Words>2597</Words>
  <Application>Microsoft Office PowerPoint</Application>
  <PresentationFormat>On-screen Show (4:3)</PresentationFormat>
  <Paragraphs>564</Paragraphs>
  <Slides>46</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Courier</vt:lpstr>
      <vt:lpstr>Gill Sans</vt:lpstr>
      <vt:lpstr>Monotype Sorts</vt:lpstr>
      <vt:lpstr>Arial</vt:lpstr>
      <vt:lpstr>Arial Black</vt:lpstr>
      <vt:lpstr>Courier New</vt:lpstr>
      <vt:lpstr>Lucida Console</vt:lpstr>
      <vt:lpstr>Raleway</vt:lpstr>
      <vt:lpstr>Times New Roman</vt:lpstr>
      <vt:lpstr>Wingdings</vt:lpstr>
      <vt:lpstr>dbllineb</vt:lpstr>
      <vt:lpstr>Clip</vt:lpstr>
      <vt:lpstr>EECS 489 Computer Networks  Winter 2023</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Hongxiao Zheng</cp:lastModifiedBy>
  <cp:revision>1340</cp:revision>
  <cp:lastPrinted>2023-01-08T22:13:07Z</cp:lastPrinted>
  <dcterms:created xsi:type="dcterms:W3CDTF">2014-01-14T18:15:50Z</dcterms:created>
  <dcterms:modified xsi:type="dcterms:W3CDTF">2023-02-21T21:47:38Z</dcterms:modified>
  <cp:category/>
</cp:coreProperties>
</file>