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02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55" r:id="rId44"/>
    <p:sldId id="556" r:id="rId45"/>
    <p:sldId id="561" r:id="rId46"/>
    <p:sldId id="557" r:id="rId47"/>
    <p:sldId id="558" r:id="rId48"/>
    <p:sldId id="559" r:id="rId49"/>
    <p:sldId id="562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570" r:id="rId58"/>
    <p:sldId id="572" r:id="rId59"/>
    <p:sldId id="512" r:id="rId6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EC19D-489E-4EF1-809B-23BB0E98097F}" v="2" dt="2023-02-22T01:01:26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4"/>
    <p:restoredTop sz="94648"/>
  </p:normalViewPr>
  <p:slideViewPr>
    <p:cSldViewPr>
      <p:cViewPr varScale="1">
        <p:scale>
          <a:sx n="156" d="100"/>
          <a:sy n="156" d="100"/>
        </p:scale>
        <p:origin x="206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3.xml"/><Relationship Id="rId2" Type="http://schemas.openxmlformats.org/officeDocument/2006/relationships/slide" Target="slides/slide52.xml"/><Relationship Id="rId1" Type="http://schemas.openxmlformats.org/officeDocument/2006/relationships/slide" Target="slides/slide51.xml"/><Relationship Id="rId6" Type="http://schemas.openxmlformats.org/officeDocument/2006/relationships/slide" Target="slides/slide58.xml"/><Relationship Id="rId5" Type="http://schemas.openxmlformats.org/officeDocument/2006/relationships/slide" Target="slides/slide56.xml"/><Relationship Id="rId4" Type="http://schemas.openxmlformats.org/officeDocument/2006/relationships/slide" Target="slides/slide5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eyZheng" userId="01756ef2-d50c-4511-b73e-a73611b1d88b" providerId="ADAL" clId="{BC0EC19D-489E-4EF1-809B-23BB0E98097F}"/>
    <pc:docChg chg="modSld">
      <pc:chgData name="WaleyZheng" userId="01756ef2-d50c-4511-b73e-a73611b1d88b" providerId="ADAL" clId="{BC0EC19D-489E-4EF1-809B-23BB0E98097F}" dt="2023-02-22T01:01:35.589" v="84" actId="20577"/>
      <pc:docMkLst>
        <pc:docMk/>
      </pc:docMkLst>
      <pc:sldChg chg="modSp mod">
        <pc:chgData name="WaleyZheng" userId="01756ef2-d50c-4511-b73e-a73611b1d88b" providerId="ADAL" clId="{BC0EC19D-489E-4EF1-809B-23BB0E98097F}" dt="2023-02-22T01:00:38.003" v="67" actId="14100"/>
        <pc:sldMkLst>
          <pc:docMk/>
          <pc:sldMk cId="1545008105" sldId="555"/>
        </pc:sldMkLst>
        <pc:spChg chg="mod">
          <ac:chgData name="WaleyZheng" userId="01756ef2-d50c-4511-b73e-a73611b1d88b" providerId="ADAL" clId="{BC0EC19D-489E-4EF1-809B-23BB0E98097F}" dt="2023-02-22T01:00:38.003" v="67" actId="14100"/>
          <ac:spMkLst>
            <pc:docMk/>
            <pc:sldMk cId="1545008105" sldId="555"/>
            <ac:spMk id="4" creationId="{00000000-0000-0000-0000-000000000000}"/>
          </ac:spMkLst>
        </pc:spChg>
      </pc:sldChg>
      <pc:sldChg chg="addSp modSp mod">
        <pc:chgData name="WaleyZheng" userId="01756ef2-d50c-4511-b73e-a73611b1d88b" providerId="ADAL" clId="{BC0EC19D-489E-4EF1-809B-23BB0E98097F}" dt="2023-02-22T01:01:35.589" v="84" actId="20577"/>
        <pc:sldMkLst>
          <pc:docMk/>
          <pc:sldMk cId="1707173789" sldId="556"/>
        </pc:sldMkLst>
        <pc:spChg chg="add mod">
          <ac:chgData name="WaleyZheng" userId="01756ef2-d50c-4511-b73e-a73611b1d88b" providerId="ADAL" clId="{BC0EC19D-489E-4EF1-809B-23BB0E98097F}" dt="2023-02-22T01:01:15.598" v="72" actId="20577"/>
          <ac:spMkLst>
            <pc:docMk/>
            <pc:sldMk cId="1707173789" sldId="556"/>
            <ac:spMk id="12" creationId="{77479B39-E5CF-419A-01BF-FE9F1245531B}"/>
          </ac:spMkLst>
        </pc:spChg>
        <pc:spChg chg="add mod">
          <ac:chgData name="WaleyZheng" userId="01756ef2-d50c-4511-b73e-a73611b1d88b" providerId="ADAL" clId="{BC0EC19D-489E-4EF1-809B-23BB0E98097F}" dt="2023-02-22T01:01:35.589" v="84" actId="20577"/>
          <ac:spMkLst>
            <pc:docMk/>
            <pc:sldMk cId="1707173789" sldId="556"/>
            <ac:spMk id="13" creationId="{19E6637F-BD1B-B8E9-9475-7FE8A60F1E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58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1,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2E4E-C8B8-F346-95DF-F1EE66DE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24D3-8C55-FF44-8118-22107B31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9E7A-2158-434D-8DCC-4389D2E5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00200"/>
            <a:ext cx="8534400" cy="4419600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</a:t>
            </a:r>
            <a:r>
              <a:rPr lang="en-US" dirty="0">
                <a:highlight>
                  <a:srgbClr val="FFFF00"/>
                </a:highlight>
              </a:rPr>
              <a:t>each ACK</a:t>
            </a:r>
            <a:r>
              <a:rPr lang="en-US" dirty="0"/>
              <a:t>, CWND += 1</a:t>
            </a:r>
            <a:r>
              <a:rPr lang="zh-CN" altLang="en-US" dirty="0"/>
              <a:t>，每个</a:t>
            </a:r>
            <a:r>
              <a:rPr lang="en-US" altLang="zh-CN" dirty="0"/>
              <a:t>segment</a:t>
            </a:r>
            <a:r>
              <a:rPr lang="zh-CN" altLang="en-US" dirty="0"/>
              <a:t>有多次</a:t>
            </a:r>
            <a:r>
              <a:rPr lang="en-US" altLang="zh-CN" dirty="0"/>
              <a:t>ACK</a:t>
            </a:r>
            <a:endParaRPr lang="en-US" dirty="0"/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79B39-E5CF-419A-01BF-FE9F1245531B}"/>
              </a:ext>
            </a:extLst>
          </p:cNvPr>
          <p:cNvSpPr txBox="1"/>
          <p:nvPr/>
        </p:nvSpPr>
        <p:spPr>
          <a:xfrm>
            <a:off x="3276600" y="3581400"/>
            <a:ext cx="5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637F-BD1B-B8E9-9475-7FE8A60F1EA0}"/>
              </a:ext>
            </a:extLst>
          </p:cNvPr>
          <p:cNvSpPr txBox="1"/>
          <p:nvPr/>
        </p:nvSpPr>
        <p:spPr>
          <a:xfrm>
            <a:off x="5176529" y="3526423"/>
            <a:ext cx="110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+1</a:t>
            </a:r>
            <a:r>
              <a:rPr lang="zh-CN" altLang="en-US" dirty="0"/>
              <a:t>  </a:t>
            </a:r>
            <a:r>
              <a:rPr lang="en-US" altLang="zh-CN" dirty="0"/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1490464496</TotalTime>
  <Pages>7</Pages>
  <Words>2810</Words>
  <Application>Microsoft Office PowerPoint</Application>
  <PresentationFormat>On-screen Show (4:3)</PresentationFormat>
  <Paragraphs>710</Paragraphs>
  <Slides>59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Gill Sans</vt:lpstr>
      <vt:lpstr>Monotype Sorts</vt:lpstr>
      <vt:lpstr>Arial</vt:lpstr>
      <vt:lpstr>Arial Black</vt:lpstr>
      <vt:lpstr>Courier New</vt:lpstr>
      <vt:lpstr>Helvetica</vt:lpstr>
      <vt:lpstr>Tahoma</vt:lpstr>
      <vt:lpstr>Times New Roman</vt:lpstr>
      <vt:lpstr>Wingdings</vt:lpstr>
      <vt:lpstr>dbllineb</vt:lpstr>
      <vt:lpstr>Worksheet</vt:lpstr>
      <vt:lpstr>EECS 489 Computer Networks  Winter 2023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 (Flow Control)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Hongxiao Zheng</cp:lastModifiedBy>
  <cp:revision>1285</cp:revision>
  <cp:lastPrinted>1999-09-08T17:25:07Z</cp:lastPrinted>
  <dcterms:created xsi:type="dcterms:W3CDTF">2014-01-14T18:15:50Z</dcterms:created>
  <dcterms:modified xsi:type="dcterms:W3CDTF">2023-02-22T01:01:44Z</dcterms:modified>
  <cp:category/>
</cp:coreProperties>
</file>