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076136299" r:id="rId2"/>
    <p:sldId id="2076136271" r:id="rId3"/>
    <p:sldId id="301" r:id="rId4"/>
    <p:sldId id="258" r:id="rId5"/>
    <p:sldId id="260" r:id="rId6"/>
    <p:sldId id="259" r:id="rId7"/>
    <p:sldId id="2076136298" r:id="rId8"/>
    <p:sldId id="2076136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86572" autoAdjust="0"/>
  </p:normalViewPr>
  <p:slideViewPr>
    <p:cSldViewPr snapToGrid="0">
      <p:cViewPr varScale="1">
        <p:scale>
          <a:sx n="140" d="100"/>
          <a:sy n="140" d="100"/>
        </p:scale>
        <p:origin x="1674" y="13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5200" y="1371189"/>
            <a:ext cx="4268432" cy="2944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Implement Immutable AKS Infrastructure with Bicep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25.05.2021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F5E5301-8AFC-4D97-9117-2F4F39368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32" y="1241026"/>
            <a:ext cx="1566407" cy="15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  ] Implement Immutable AKS Infrastructure on Azure with Bicep</a:t>
            </a:r>
          </a:p>
          <a:p>
            <a:r>
              <a:rPr lang="en-US" dirty="0"/>
              <a:t>[  ] Monitoring in AKS</a:t>
            </a:r>
          </a:p>
          <a:p>
            <a:r>
              <a:rPr lang="en-US" dirty="0"/>
              <a:t>[  ] 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[  ] AKS application deployment strategy</a:t>
            </a:r>
          </a:p>
          <a:p>
            <a:r>
              <a:rPr lang="en-US" dirty="0"/>
              <a:t>[  ] 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BECA1D7F-F184-4F73-8575-6FB9DC71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2BE20EA8-D3EC-45F5-AC7B-08A3C95C4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40" y="4876672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F56F404-D8E3-4B3F-9B42-03E11D13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8ED6D932-EF25-41D6-BD97-81F7F9031272}"/>
              </a:ext>
            </a:extLst>
          </p:cNvPr>
          <p:cNvSpPr/>
          <p:nvPr/>
        </p:nvSpPr>
        <p:spPr>
          <a:xfrm>
            <a:off x="2058454" y="1235952"/>
            <a:ext cx="4583171" cy="1403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Workshop use-case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raphic 4">
            <a:extLst>
              <a:ext uri="{FF2B5EF4-FFF2-40B4-BE49-F238E27FC236}">
                <a16:creationId xmlns:a16="http://schemas.microsoft.com/office/drawing/2014/main" id="{A5107A7E-2920-403E-A503-3A993A9CD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B737CB5-C9C4-4DB6-BA5D-670AC2073B87}"/>
              </a:ext>
            </a:extLst>
          </p:cNvPr>
          <p:cNvSpPr/>
          <p:nvPr/>
        </p:nvSpPr>
        <p:spPr>
          <a:xfrm>
            <a:off x="2062043" y="2762352"/>
            <a:ext cx="2060898" cy="2529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DE9F45-CC7F-47DA-A46A-96B68A48FDBE}"/>
              </a:ext>
            </a:extLst>
          </p:cNvPr>
          <p:cNvGrpSpPr/>
          <p:nvPr/>
        </p:nvGrpSpPr>
        <p:grpSpPr>
          <a:xfrm>
            <a:off x="2090573" y="2788218"/>
            <a:ext cx="1668340" cy="246221"/>
            <a:chOff x="2094725" y="3899573"/>
            <a:chExt cx="1668340" cy="246221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0E8DB2BB-66D0-41D0-A94B-C5F75F42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94725" y="3908281"/>
              <a:ext cx="228803" cy="22880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A769F5-DDCC-4B44-A298-BD14944510C1}"/>
                </a:ext>
              </a:extLst>
            </p:cNvPr>
            <p:cNvSpPr txBox="1"/>
            <p:nvPr/>
          </p:nvSpPr>
          <p:spPr>
            <a:xfrm>
              <a:off x="2262018" y="3899573"/>
              <a:ext cx="150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iac</a:t>
              </a:r>
              <a:r>
                <a:rPr lang="en-US" sz="1000" dirty="0"/>
                <a:t>-dev-blue-</a:t>
              </a:r>
              <a:r>
                <a:rPr lang="en-US" sz="1000" dirty="0" err="1"/>
                <a:t>rg</a:t>
              </a:r>
              <a:endParaRPr lang="en-US" sz="10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10B5427-5155-48EA-A79E-CA74D1E84DE1}"/>
              </a:ext>
            </a:extLst>
          </p:cNvPr>
          <p:cNvGrpSpPr/>
          <p:nvPr/>
        </p:nvGrpSpPr>
        <p:grpSpPr>
          <a:xfrm>
            <a:off x="2169033" y="4990980"/>
            <a:ext cx="1745809" cy="251979"/>
            <a:chOff x="2816352" y="4144901"/>
            <a:chExt cx="1745809" cy="251979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CB6CA1EB-30EE-4A1C-9D01-82516F6C5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FBD71B-D78F-4970-9A7C-C6E29C024FF9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iac</a:t>
              </a:r>
              <a:r>
                <a:rPr lang="en-US" sz="1000" dirty="0"/>
                <a:t>-dev-blue-</a:t>
              </a:r>
              <a:r>
                <a:rPr lang="en-US" sz="1000" dirty="0" err="1"/>
                <a:t>vnet</a:t>
              </a:r>
              <a:endParaRPr lang="en-US" sz="1000" dirty="0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7BB5F1-0480-40FE-8AD6-AA74E72B60FE}"/>
              </a:ext>
            </a:extLst>
          </p:cNvPr>
          <p:cNvSpPr/>
          <p:nvPr/>
        </p:nvSpPr>
        <p:spPr>
          <a:xfrm>
            <a:off x="2138626" y="3077839"/>
            <a:ext cx="1902896" cy="21417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423847-FAD3-4AEE-8308-733E1969F5EE}"/>
              </a:ext>
            </a:extLst>
          </p:cNvPr>
          <p:cNvGrpSpPr/>
          <p:nvPr/>
        </p:nvGrpSpPr>
        <p:grpSpPr>
          <a:xfrm>
            <a:off x="2314045" y="4262314"/>
            <a:ext cx="1636580" cy="721769"/>
            <a:chOff x="2961364" y="3416235"/>
            <a:chExt cx="1636580" cy="72176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122F86-E0DF-4B24-AE4E-ADF9690C0256}"/>
                </a:ext>
              </a:extLst>
            </p:cNvPr>
            <p:cNvSpPr/>
            <p:nvPr/>
          </p:nvSpPr>
          <p:spPr>
            <a:xfrm>
              <a:off x="2961364" y="3416235"/>
              <a:ext cx="1600797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6BB9D5E-0840-4048-9BB4-B0061DC8D991}"/>
                </a:ext>
              </a:extLst>
            </p:cNvPr>
            <p:cNvSpPr txBox="1"/>
            <p:nvPr/>
          </p:nvSpPr>
          <p:spPr>
            <a:xfrm>
              <a:off x="3630838" y="3891783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3A8CA124-C7E0-4C2F-95BE-2A3EEFACA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64207" y="3464306"/>
              <a:ext cx="171450" cy="171450"/>
            </a:xfrm>
            <a:prstGeom prst="rect">
              <a:avLst/>
            </a:prstGeom>
          </p:spPr>
        </p:pic>
      </p:grpSp>
      <p:pic>
        <p:nvPicPr>
          <p:cNvPr id="98" name="Graphic 97">
            <a:extLst>
              <a:ext uri="{FF2B5EF4-FFF2-40B4-BE49-F238E27FC236}">
                <a16:creationId xmlns:a16="http://schemas.microsoft.com/office/drawing/2014/main" id="{5171AA09-AE4B-4DF6-BF90-01AC01974E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95883" y="4446498"/>
            <a:ext cx="393217" cy="393217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BA64D06-6D9F-441B-B05C-05CD92CA0CDB}"/>
              </a:ext>
            </a:extLst>
          </p:cNvPr>
          <p:cNvSpPr/>
          <p:nvPr/>
        </p:nvSpPr>
        <p:spPr>
          <a:xfrm>
            <a:off x="4584316" y="2762352"/>
            <a:ext cx="2060898" cy="2529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353E19-0329-439D-9FE3-9FA188C3A519}"/>
              </a:ext>
            </a:extLst>
          </p:cNvPr>
          <p:cNvGrpSpPr/>
          <p:nvPr/>
        </p:nvGrpSpPr>
        <p:grpSpPr>
          <a:xfrm>
            <a:off x="4601850" y="2774949"/>
            <a:ext cx="1668340" cy="246221"/>
            <a:chOff x="4616998" y="3899573"/>
            <a:chExt cx="1668340" cy="246221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29FFC63E-F8C6-4D19-8FAA-A5A33204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6998" y="3908281"/>
              <a:ext cx="228803" cy="228803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46DD2D-8902-4DAC-8447-8BD1E63555F1}"/>
                </a:ext>
              </a:extLst>
            </p:cNvPr>
            <p:cNvSpPr txBox="1"/>
            <p:nvPr/>
          </p:nvSpPr>
          <p:spPr>
            <a:xfrm>
              <a:off x="4784291" y="3899573"/>
              <a:ext cx="150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iac</a:t>
              </a:r>
              <a:r>
                <a:rPr lang="en-US" sz="1000" dirty="0"/>
                <a:t>-dev-green-</a:t>
              </a:r>
              <a:r>
                <a:rPr lang="en-US" sz="1000" dirty="0" err="1"/>
                <a:t>rg</a:t>
              </a:r>
              <a:endParaRPr lang="en-US" sz="1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FCCA089-E380-45FC-9BB0-788E384B4389}"/>
              </a:ext>
            </a:extLst>
          </p:cNvPr>
          <p:cNvGrpSpPr/>
          <p:nvPr/>
        </p:nvGrpSpPr>
        <p:grpSpPr>
          <a:xfrm>
            <a:off x="4691306" y="4990980"/>
            <a:ext cx="1745809" cy="251979"/>
            <a:chOff x="2816352" y="4144901"/>
            <a:chExt cx="1745809" cy="251979"/>
          </a:xfrm>
        </p:grpSpPr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C3C259A-11CC-4233-B77A-53B9C466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A2FDD0-1D80-43BC-98A4-DD51D7A445F2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iac</a:t>
              </a:r>
              <a:r>
                <a:rPr lang="en-US" sz="1000" dirty="0"/>
                <a:t>-dev-green-</a:t>
              </a:r>
              <a:r>
                <a:rPr lang="en-US" sz="1000" dirty="0" err="1"/>
                <a:t>vnet</a:t>
              </a:r>
              <a:endParaRPr lang="en-US" sz="1000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2BD6C7-2818-4172-833A-5AE5614BBD6F}"/>
              </a:ext>
            </a:extLst>
          </p:cNvPr>
          <p:cNvSpPr/>
          <p:nvPr/>
        </p:nvSpPr>
        <p:spPr>
          <a:xfrm>
            <a:off x="4660899" y="3077839"/>
            <a:ext cx="1902896" cy="21417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A7F8D34-3E74-4F57-82C2-9128B53BF28E}"/>
              </a:ext>
            </a:extLst>
          </p:cNvPr>
          <p:cNvGrpSpPr/>
          <p:nvPr/>
        </p:nvGrpSpPr>
        <p:grpSpPr>
          <a:xfrm>
            <a:off x="4836318" y="4262314"/>
            <a:ext cx="1636580" cy="721769"/>
            <a:chOff x="2961364" y="3416235"/>
            <a:chExt cx="1636580" cy="72176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B16C6E5-950B-4A59-8D86-73F1BB708402}"/>
                </a:ext>
              </a:extLst>
            </p:cNvPr>
            <p:cNvSpPr/>
            <p:nvPr/>
          </p:nvSpPr>
          <p:spPr>
            <a:xfrm>
              <a:off x="2961364" y="3416235"/>
              <a:ext cx="1600797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5FBB91C-422B-43E8-812B-80AC50C79421}"/>
                </a:ext>
              </a:extLst>
            </p:cNvPr>
            <p:cNvSpPr txBox="1"/>
            <p:nvPr/>
          </p:nvSpPr>
          <p:spPr>
            <a:xfrm>
              <a:off x="3630838" y="3891783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DB9E4B27-29A2-4CA6-8E16-EA56E751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64207" y="3464306"/>
              <a:ext cx="171450" cy="171450"/>
            </a:xfrm>
            <a:prstGeom prst="rect">
              <a:avLst/>
            </a:prstGeom>
          </p:spPr>
        </p:pic>
      </p:grpSp>
      <p:pic>
        <p:nvPicPr>
          <p:cNvPr id="117" name="Graphic 116">
            <a:extLst>
              <a:ext uri="{FF2B5EF4-FFF2-40B4-BE49-F238E27FC236}">
                <a16:creationId xmlns:a16="http://schemas.microsoft.com/office/drawing/2014/main" id="{EAC5ABF5-1354-4249-A76F-6F85C9F72D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4373" y="4422863"/>
            <a:ext cx="393217" cy="393217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521D69-0CE2-46BE-9562-F1A5C663D4A1}"/>
              </a:ext>
            </a:extLst>
          </p:cNvPr>
          <p:cNvGrpSpPr/>
          <p:nvPr/>
        </p:nvGrpSpPr>
        <p:grpSpPr>
          <a:xfrm>
            <a:off x="5376864" y="1599369"/>
            <a:ext cx="1144865" cy="717444"/>
            <a:chOff x="1125655" y="4731777"/>
            <a:chExt cx="1144865" cy="717444"/>
          </a:xfrm>
        </p:grpSpPr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5064D09C-4E81-4641-93FE-5F56F964D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96A6140-881F-4BA8-8B80-A573A71A089D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506596-40D3-4451-BC6E-E0D3D903579C}"/>
              </a:ext>
            </a:extLst>
          </p:cNvPr>
          <p:cNvGrpSpPr/>
          <p:nvPr/>
        </p:nvGrpSpPr>
        <p:grpSpPr>
          <a:xfrm>
            <a:off x="2091136" y="1232984"/>
            <a:ext cx="1290952" cy="246221"/>
            <a:chOff x="3566993" y="1960492"/>
            <a:chExt cx="1290952" cy="246221"/>
          </a:xfrm>
        </p:grpSpPr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C37CB2DC-02A6-454E-AEB2-063699763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66993" y="1969200"/>
              <a:ext cx="228803" cy="228803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0C60412-8906-44BC-89D1-3E0039520035}"/>
                </a:ext>
              </a:extLst>
            </p:cNvPr>
            <p:cNvSpPr txBox="1"/>
            <p:nvPr/>
          </p:nvSpPr>
          <p:spPr>
            <a:xfrm>
              <a:off x="3734286" y="19604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iac</a:t>
              </a:r>
              <a:r>
                <a:rPr lang="en-US" sz="1000" dirty="0"/>
                <a:t>-dev-</a:t>
              </a:r>
              <a:r>
                <a:rPr lang="en-US" sz="1000" dirty="0" err="1"/>
                <a:t>rg</a:t>
              </a:r>
              <a:endParaRPr lang="en-US" sz="1000" dirty="0"/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F9307DE-7AD9-4534-AFD3-C881A942A5C2}"/>
              </a:ext>
            </a:extLst>
          </p:cNvPr>
          <p:cNvCxnSpPr>
            <a:cxnSpLocks/>
            <a:stCxn id="16" idx="2"/>
            <a:endCxn id="73" idx="0"/>
          </p:cNvCxnSpPr>
          <p:nvPr/>
        </p:nvCxnSpPr>
        <p:spPr>
          <a:xfrm rot="5400000">
            <a:off x="2968538" y="2212450"/>
            <a:ext cx="1489341" cy="12549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54B44BA-5861-4F96-A4F5-65BDA576A2CD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16200000" flipH="1">
            <a:off x="4234790" y="2201156"/>
            <a:ext cx="1493324" cy="1281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4CA840-8DDA-494E-8C4C-06C5C22DE9A9}"/>
              </a:ext>
            </a:extLst>
          </p:cNvPr>
          <p:cNvGrpSpPr/>
          <p:nvPr/>
        </p:nvGrpSpPr>
        <p:grpSpPr>
          <a:xfrm>
            <a:off x="2309084" y="3437181"/>
            <a:ext cx="1636580" cy="721769"/>
            <a:chOff x="2961364" y="3416235"/>
            <a:chExt cx="1636580" cy="72176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DD7BB6-2ACC-4680-9CA4-4B4F117755EF}"/>
                </a:ext>
              </a:extLst>
            </p:cNvPr>
            <p:cNvSpPr/>
            <p:nvPr/>
          </p:nvSpPr>
          <p:spPr>
            <a:xfrm>
              <a:off x="2961364" y="3416235"/>
              <a:ext cx="1600797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C27656-2AB1-4C36-9DB4-E2DC3CA82D1E}"/>
                </a:ext>
              </a:extLst>
            </p:cNvPr>
            <p:cNvSpPr txBox="1"/>
            <p:nvPr/>
          </p:nvSpPr>
          <p:spPr>
            <a:xfrm>
              <a:off x="3630838" y="3891783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/>
                <a:t>agw</a:t>
              </a:r>
              <a:endParaRPr lang="en-US" sz="10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0564D2-0E25-46DB-B376-06AE1F1A1404}"/>
              </a:ext>
            </a:extLst>
          </p:cNvPr>
          <p:cNvGrpSpPr/>
          <p:nvPr/>
        </p:nvGrpSpPr>
        <p:grpSpPr>
          <a:xfrm>
            <a:off x="4827031" y="3430087"/>
            <a:ext cx="1636580" cy="721769"/>
            <a:chOff x="2961364" y="3416235"/>
            <a:chExt cx="1636580" cy="72176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DC1F82-9077-42DE-B2C8-B45405BCB53A}"/>
                </a:ext>
              </a:extLst>
            </p:cNvPr>
            <p:cNvSpPr/>
            <p:nvPr/>
          </p:nvSpPr>
          <p:spPr>
            <a:xfrm>
              <a:off x="2961364" y="3416235"/>
              <a:ext cx="1600797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F19FCFE-FC04-49BD-8721-BB9043CC2967}"/>
                </a:ext>
              </a:extLst>
            </p:cNvPr>
            <p:cNvSpPr txBox="1"/>
            <p:nvPr/>
          </p:nvSpPr>
          <p:spPr>
            <a:xfrm>
              <a:off x="3630838" y="3891783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/>
                <a:t>agw</a:t>
              </a:r>
              <a:endParaRPr lang="en-US" sz="1000" dirty="0"/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955A1F7F-2653-45CF-988F-985AEEAFD1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5608" y="3588583"/>
            <a:ext cx="393217" cy="393217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F09D794-A584-4B24-8260-7776CF0509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89119" y="3584600"/>
            <a:ext cx="393217" cy="3932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A9E17E-4B2D-44F2-BBD0-C1BFC9EE5C56}"/>
              </a:ext>
            </a:extLst>
          </p:cNvPr>
          <p:cNvCxnSpPr>
            <a:stCxn id="73" idx="2"/>
            <a:endCxn id="98" idx="0"/>
          </p:cNvCxnSpPr>
          <p:nvPr/>
        </p:nvCxnSpPr>
        <p:spPr>
          <a:xfrm>
            <a:off x="3085728" y="3977817"/>
            <a:ext cx="6764" cy="46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69E843-225F-4E9E-9D97-93DE4970FD89}"/>
              </a:ext>
            </a:extLst>
          </p:cNvPr>
          <p:cNvCxnSpPr>
            <a:stCxn id="8" idx="2"/>
            <a:endCxn id="117" idx="0"/>
          </p:cNvCxnSpPr>
          <p:nvPr/>
        </p:nvCxnSpPr>
        <p:spPr>
          <a:xfrm flipH="1">
            <a:off x="5620982" y="3981800"/>
            <a:ext cx="1235" cy="44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94351B-5348-4056-B697-C309E6A94867}"/>
              </a:ext>
            </a:extLst>
          </p:cNvPr>
          <p:cNvGrpSpPr/>
          <p:nvPr/>
        </p:nvGrpSpPr>
        <p:grpSpPr>
          <a:xfrm>
            <a:off x="3973173" y="1694841"/>
            <a:ext cx="753732" cy="667944"/>
            <a:chOff x="3973173" y="1694841"/>
            <a:chExt cx="753732" cy="66794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08390A9-6C01-4C7A-AD89-20AB61DDF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40478" y="1694841"/>
              <a:ext cx="400418" cy="40041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20BC258-0468-4198-81DB-1D5F1123D651}"/>
                </a:ext>
              </a:extLst>
            </p:cNvPr>
            <p:cNvSpPr txBox="1"/>
            <p:nvPr/>
          </p:nvSpPr>
          <p:spPr>
            <a:xfrm>
              <a:off x="3973173" y="2116564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Front Door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30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01 – 15 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1F0B81-6A54-4FEE-836D-B71A3A46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32" y="1241026"/>
            <a:ext cx="1566407" cy="15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12511</TotalTime>
  <Words>345</Words>
  <Application>Microsoft Office PowerPoint</Application>
  <PresentationFormat>Widescreen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Workshop use-case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516</cp:revision>
  <dcterms:created xsi:type="dcterms:W3CDTF">2021-01-25T06:22:20Z</dcterms:created>
  <dcterms:modified xsi:type="dcterms:W3CDTF">2021-05-25T09:20:15Z</dcterms:modified>
</cp:coreProperties>
</file>