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076136299" r:id="rId2"/>
    <p:sldId id="301" r:id="rId3"/>
    <p:sldId id="258" r:id="rId4"/>
    <p:sldId id="260" r:id="rId5"/>
    <p:sldId id="259" r:id="rId6"/>
    <p:sldId id="2076136303" r:id="rId7"/>
    <p:sldId id="2076136304" r:id="rId8"/>
    <p:sldId id="2076136302" r:id="rId9"/>
    <p:sldId id="2076136305" r:id="rId10"/>
    <p:sldId id="2076136308" r:id="rId11"/>
    <p:sldId id="2076136306" r:id="rId12"/>
    <p:sldId id="2076136307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03.11.2021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60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43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8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5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02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74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96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GitOps in AKS with Flux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03.11.2021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748346" y="3545158"/>
            <a:ext cx="6171566" cy="2581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 to structure your repository?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1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Labs 07-09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  ] GitOps in AKS with Flux</a:t>
            </a:r>
          </a:p>
          <a:p>
            <a:r>
              <a:rPr lang="en-US" dirty="0"/>
              <a:t>[  ] 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Monitoring in AKS</a:t>
            </a:r>
          </a:p>
          <a:p>
            <a:r>
              <a:rPr lang="en-US" dirty="0"/>
              <a:t>[  ] 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GitOps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with Flux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Labs 01-04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Labs 04-06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649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265</Words>
  <Application>Microsoft Office PowerPoint</Application>
  <PresentationFormat>Widescreen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1_Office Theme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15</cp:revision>
  <dcterms:created xsi:type="dcterms:W3CDTF">2021-09-08T19:49:35Z</dcterms:created>
  <dcterms:modified xsi:type="dcterms:W3CDTF">2021-11-02T23:59:02Z</dcterms:modified>
</cp:coreProperties>
</file>