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076136272" r:id="rId8"/>
    <p:sldId id="2076136274" r:id="rId9"/>
    <p:sldId id="2076136275" r:id="rId10"/>
    <p:sldId id="295" r:id="rId11"/>
    <p:sldId id="303" r:id="rId12"/>
    <p:sldId id="275" r:id="rId13"/>
    <p:sldId id="2076136279" r:id="rId14"/>
    <p:sldId id="2076136278" r:id="rId15"/>
    <p:sldId id="2076136280" r:id="rId16"/>
    <p:sldId id="2076136277" r:id="rId17"/>
    <p:sldId id="2076136281" r:id="rId18"/>
    <p:sldId id="2076136282" r:id="rId19"/>
    <p:sldId id="2076136284" r:id="rId20"/>
    <p:sldId id="2076136285" r:id="rId21"/>
    <p:sldId id="2076136286" r:id="rId22"/>
    <p:sldId id="2076136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3013" autoAdjust="0"/>
  </p:normalViewPr>
  <p:slideViewPr>
    <p:cSldViewPr snapToGrid="0">
      <p:cViewPr varScale="1">
        <p:scale>
          <a:sx n="106" d="100"/>
          <a:sy n="106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4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9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4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8.png"/><Relationship Id="rId18" Type="http://schemas.openxmlformats.org/officeDocument/2006/relationships/image" Target="../media/image45.sv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28.png"/><Relationship Id="rId12" Type="http://schemas.openxmlformats.org/officeDocument/2006/relationships/image" Target="../media/image22.sv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31.sv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2.png"/><Relationship Id="rId18" Type="http://schemas.openxmlformats.org/officeDocument/2006/relationships/image" Target="../media/image27.svg"/><Relationship Id="rId26" Type="http://schemas.openxmlformats.org/officeDocument/2006/relationships/image" Target="../media/image47.sv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26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24" Type="http://schemas.openxmlformats.org/officeDocument/2006/relationships/image" Target="../media/image49.sv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22.sv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5200" y="1371190"/>
            <a:ext cx="3363170" cy="218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64" y="1180497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20.04.2021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543949" y="4420696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configuration options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configuration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Networking basic vs advanced</a:t>
            </a:r>
          </a:p>
          <a:p>
            <a:r>
              <a:rPr lang="en-US" dirty="0"/>
              <a:t>Network capacity planning</a:t>
            </a:r>
          </a:p>
          <a:p>
            <a:r>
              <a:rPr lang="en-US" dirty="0"/>
              <a:t>Integration with AAD</a:t>
            </a:r>
          </a:p>
          <a:p>
            <a:r>
              <a:rPr lang="en-US" dirty="0"/>
              <a:t>Monitoring with Log Analytics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02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808333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guinea pig apps walk 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Lab-03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node pools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1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 pools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Pod managed 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A0159-F290-4B4C-80B4-2DD5B4AF6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679" y="1876393"/>
            <a:ext cx="7437765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4800FA-B4D1-4EED-ADB5-DFF16C6C8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581" y="1904868"/>
            <a:ext cx="665283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05 – 20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configuration</a:t>
            </a:r>
          </a:p>
          <a:p>
            <a:r>
              <a:rPr lang="en-US" dirty="0"/>
              <a:t>Use Pulumi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BECA1D7F-F184-4F73-8575-6FB9DC71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2BE20EA8-D3EC-45F5-AC7B-08A3C95C4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F56F404-D8E3-4B3F-9B42-03E11D13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3E4E7C4-9837-4B3D-BE98-DA01CD588FCE}"/>
              </a:ext>
            </a:extLst>
          </p:cNvPr>
          <p:cNvGrpSpPr/>
          <p:nvPr/>
        </p:nvGrpSpPr>
        <p:grpSpPr>
          <a:xfrm>
            <a:off x="2757146" y="2911097"/>
            <a:ext cx="1330851" cy="251979"/>
            <a:chOff x="2697941" y="3286002"/>
            <a:chExt cx="1330851" cy="25197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3823610-D3BB-4E77-8E10-79175825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F4892-C716-483E-8C51-6128D373B2AB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7E58A-53D1-49F3-88A1-9E9682372D84}"/>
              </a:ext>
            </a:extLst>
          </p:cNvPr>
          <p:cNvSpPr/>
          <p:nvPr/>
        </p:nvSpPr>
        <p:spPr>
          <a:xfrm>
            <a:off x="2726738" y="2085308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7BFB9E-C693-4404-B7CE-B0B73077197E}"/>
              </a:ext>
            </a:extLst>
          </p:cNvPr>
          <p:cNvSpPr/>
          <p:nvPr/>
        </p:nvSpPr>
        <p:spPr>
          <a:xfrm>
            <a:off x="2902158" y="2182431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2E3CE7-788A-462E-99A8-607CE3D243CB}"/>
              </a:ext>
            </a:extLst>
          </p:cNvPr>
          <p:cNvSpPr txBox="1"/>
          <p:nvPr/>
        </p:nvSpPr>
        <p:spPr>
          <a:xfrm>
            <a:off x="5586162" y="2672585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867B185-36E7-46FE-902D-7422A83B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6245" y="2216783"/>
            <a:ext cx="171450" cy="17145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8E657B-B984-4456-B515-9A46578D4E57}"/>
              </a:ext>
            </a:extLst>
          </p:cNvPr>
          <p:cNvGrpSpPr/>
          <p:nvPr/>
        </p:nvGrpSpPr>
        <p:grpSpPr>
          <a:xfrm>
            <a:off x="1476091" y="2253780"/>
            <a:ext cx="1144865" cy="717444"/>
            <a:chOff x="1125655" y="4731777"/>
            <a:chExt cx="1144865" cy="71744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FF509F5-C322-4678-AC92-894184F91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360066-D0F2-4D5E-9F1E-4D1B338A177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2B2579-5839-48F3-B667-F4C768C0D9CD}"/>
              </a:ext>
            </a:extLst>
          </p:cNvPr>
          <p:cNvGrpSpPr/>
          <p:nvPr/>
        </p:nvGrpSpPr>
        <p:grpSpPr>
          <a:xfrm>
            <a:off x="7653432" y="2212566"/>
            <a:ext cx="967106" cy="784999"/>
            <a:chOff x="7024664" y="3607940"/>
            <a:chExt cx="967106" cy="784999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815CD0B-82D1-4A81-9723-0B9AE6F2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0A2CF9-F74A-4C25-9E1C-59DACC79E05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5E55FD3-AEDC-4253-B630-059668889B42}"/>
              </a:ext>
            </a:extLst>
          </p:cNvPr>
          <p:cNvSpPr/>
          <p:nvPr/>
        </p:nvSpPr>
        <p:spPr>
          <a:xfrm>
            <a:off x="1263316" y="1888461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B1527015-E8AF-44C8-9ED3-25AEEF178A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998" y="1907858"/>
            <a:ext cx="228803" cy="2288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0A63EC-55C7-4132-A4D7-684B29BA25F2}"/>
              </a:ext>
            </a:extLst>
          </p:cNvPr>
          <p:cNvSpPr txBox="1"/>
          <p:nvPr/>
        </p:nvSpPr>
        <p:spPr>
          <a:xfrm>
            <a:off x="1463291" y="1899150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D41F26-9750-4CF3-ADC9-6945150C429B}"/>
              </a:ext>
            </a:extLst>
          </p:cNvPr>
          <p:cNvGrpSpPr/>
          <p:nvPr/>
        </p:nvGrpSpPr>
        <p:grpSpPr>
          <a:xfrm>
            <a:off x="6781808" y="2234787"/>
            <a:ext cx="967106" cy="710634"/>
            <a:chOff x="7079732" y="4051542"/>
            <a:chExt cx="967106" cy="7106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C42344-A83A-4445-8182-FCA6949790D3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579BE2F-D9BE-4AD5-942C-6F63890A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9E5119-824C-4969-ACD4-90C84A1D1A31}"/>
              </a:ext>
            </a:extLst>
          </p:cNvPr>
          <p:cNvGrpSpPr/>
          <p:nvPr/>
        </p:nvGrpSpPr>
        <p:grpSpPr>
          <a:xfrm>
            <a:off x="4078900" y="2308317"/>
            <a:ext cx="1726053" cy="487378"/>
            <a:chOff x="4284452" y="2780979"/>
            <a:chExt cx="1726053" cy="487378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3CAC055F-9ED7-4121-AA26-429EBF59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6A0E0B-0106-4DA3-B59B-B13355A017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CE6158-9A91-4089-93AA-FC7F5D30AB0C}"/>
              </a:ext>
            </a:extLst>
          </p:cNvPr>
          <p:cNvGrpSpPr/>
          <p:nvPr/>
        </p:nvGrpSpPr>
        <p:grpSpPr>
          <a:xfrm>
            <a:off x="8414419" y="2259999"/>
            <a:ext cx="1215580" cy="834633"/>
            <a:chOff x="8473625" y="1852137"/>
            <a:chExt cx="1215580" cy="834633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B36DA424-DA68-49B5-9F8C-0B14C16BB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EA7269-F045-4887-BCC7-D22AE25E5B38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2816352" y="2503235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785944" y="1677446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961364" y="1774569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645368" y="226472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451" y="1808921"/>
            <a:ext cx="171450" cy="1714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3548AA-1FEC-455B-A206-716DB5A1D236}"/>
              </a:ext>
            </a:extLst>
          </p:cNvPr>
          <p:cNvGrpSpPr/>
          <p:nvPr/>
        </p:nvGrpSpPr>
        <p:grpSpPr>
          <a:xfrm>
            <a:off x="1535297" y="1845918"/>
            <a:ext cx="1144865" cy="717444"/>
            <a:chOff x="1125655" y="4731777"/>
            <a:chExt cx="1144865" cy="71744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7AB9493-6FF5-4273-9E15-0D0CED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444C5-3F52-4886-AFEA-5172BA0CFB6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460AF8-D4B8-4D8A-9BB6-787FAFCEFF9F}"/>
              </a:ext>
            </a:extLst>
          </p:cNvPr>
          <p:cNvGrpSpPr/>
          <p:nvPr/>
        </p:nvGrpSpPr>
        <p:grpSpPr>
          <a:xfrm>
            <a:off x="7712638" y="1804704"/>
            <a:ext cx="967106" cy="784999"/>
            <a:chOff x="7024664" y="3607940"/>
            <a:chExt cx="967106" cy="78499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1185322-14AA-4DE5-BF7D-0D0B00A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A9A3C-D035-40B8-AFC3-4B676D778AF6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1322522" y="1480599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1499996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1522497" y="1491288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4A492-F5D1-49AB-B90D-FE4ED11F18A7}"/>
              </a:ext>
            </a:extLst>
          </p:cNvPr>
          <p:cNvGrpSpPr/>
          <p:nvPr/>
        </p:nvGrpSpPr>
        <p:grpSpPr>
          <a:xfrm>
            <a:off x="6841014" y="1826925"/>
            <a:ext cx="967106" cy="710634"/>
            <a:chOff x="7079732" y="4051542"/>
            <a:chExt cx="967106" cy="710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478A0-37EE-4715-BD01-729C7EF5BA55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94B72-6994-4DA0-B300-6A8DD2A6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138106" y="1900455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3AC285-77EB-4273-8666-5486E33C1635}"/>
              </a:ext>
            </a:extLst>
          </p:cNvPr>
          <p:cNvSpPr/>
          <p:nvPr/>
        </p:nvSpPr>
        <p:spPr>
          <a:xfrm>
            <a:off x="1322522" y="3116724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EFB5EED-6603-4810-88A0-01E11C70F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3136121"/>
            <a:ext cx="228803" cy="22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4F7A9F-B79E-4648-A21A-87B53AAC2B19}"/>
              </a:ext>
            </a:extLst>
          </p:cNvPr>
          <p:cNvSpPr txBox="1"/>
          <p:nvPr/>
        </p:nvSpPr>
        <p:spPr>
          <a:xfrm>
            <a:off x="1522497" y="312741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iac-ws2-aks-blue-rg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37D51F-C9B0-484E-95F6-DD15071D00D7}"/>
              </a:ext>
            </a:extLst>
          </p:cNvPr>
          <p:cNvGrpSpPr/>
          <p:nvPr/>
        </p:nvGrpSpPr>
        <p:grpSpPr>
          <a:xfrm>
            <a:off x="2816352" y="4144901"/>
            <a:ext cx="1745809" cy="251979"/>
            <a:chOff x="2816352" y="4144901"/>
            <a:chExt cx="1745809" cy="2519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01A6591-69CA-484F-976B-8D06CCA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5E8B54-C9A0-4A12-B82F-BE9FED055B8E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iac-ws2-aks-blue-vnet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7FE61-DDC7-4657-9920-A6D670627FBE}"/>
              </a:ext>
            </a:extLst>
          </p:cNvPr>
          <p:cNvSpPr/>
          <p:nvPr/>
        </p:nvSpPr>
        <p:spPr>
          <a:xfrm>
            <a:off x="2785944" y="3319112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9398-3D11-4F0F-8B4E-4A8D76036E6E}"/>
              </a:ext>
            </a:extLst>
          </p:cNvPr>
          <p:cNvGrpSpPr/>
          <p:nvPr/>
        </p:nvGrpSpPr>
        <p:grpSpPr>
          <a:xfrm>
            <a:off x="2961364" y="3416235"/>
            <a:ext cx="3651110" cy="736375"/>
            <a:chOff x="2961364" y="3416235"/>
            <a:chExt cx="3651110" cy="7363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F69849-D71F-4EE1-AABA-013AD11C0BA0}"/>
                </a:ext>
              </a:extLst>
            </p:cNvPr>
            <p:cNvSpPr/>
            <p:nvPr/>
          </p:nvSpPr>
          <p:spPr>
            <a:xfrm>
              <a:off x="2961364" y="3416235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FE2FC9-7E6C-42C2-A49C-B55BE6A26483}"/>
                </a:ext>
              </a:extLst>
            </p:cNvPr>
            <p:cNvSpPr txBox="1"/>
            <p:nvPr/>
          </p:nvSpPr>
          <p:spPr>
            <a:xfrm>
              <a:off x="5645368" y="3906389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CB63550-31CB-4F03-AC20-96E652028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75451" y="3450587"/>
              <a:ext cx="171450" cy="171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185BAC-B0E2-43B0-8C26-10EF9C6A2F8C}"/>
              </a:ext>
            </a:extLst>
          </p:cNvPr>
          <p:cNvGrpSpPr/>
          <p:nvPr/>
        </p:nvGrpSpPr>
        <p:grpSpPr>
          <a:xfrm>
            <a:off x="4160439" y="3587721"/>
            <a:ext cx="1686734" cy="393217"/>
            <a:chOff x="4339095" y="5180792"/>
            <a:chExt cx="1686734" cy="39321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6EE09CF4-51DA-4478-999B-3823D625D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39095" y="5180792"/>
              <a:ext cx="393217" cy="39321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09CE70-107F-4342-AD83-4FA857729AB0}"/>
                </a:ext>
              </a:extLst>
            </p:cNvPr>
            <p:cNvSpPr txBox="1"/>
            <p:nvPr/>
          </p:nvSpPr>
          <p:spPr>
            <a:xfrm>
              <a:off x="4761068" y="5254289"/>
              <a:ext cx="126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iac-ws2-blue-aks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299AF4-DFF3-46C6-AD45-FD7078EAF593}"/>
              </a:ext>
            </a:extLst>
          </p:cNvPr>
          <p:cNvCxnSpPr>
            <a:stCxn id="51" idx="3"/>
            <a:endCxn id="84" idx="3"/>
          </p:cNvCxnSpPr>
          <p:nvPr/>
        </p:nvCxnSpPr>
        <p:spPr>
          <a:xfrm flipV="1">
            <a:off x="6716639" y="2204641"/>
            <a:ext cx="12700" cy="1641666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20A34C-0BAD-4244-A951-C9D6E2F5AEB8}"/>
              </a:ext>
            </a:extLst>
          </p:cNvPr>
          <p:cNvSpPr txBox="1"/>
          <p:nvPr/>
        </p:nvSpPr>
        <p:spPr>
          <a:xfrm rot="16200000">
            <a:off x="6388950" y="292380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VNet peering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C2F55-F339-431F-A9BC-507F3B179737}"/>
              </a:ext>
            </a:extLst>
          </p:cNvPr>
          <p:cNvGrpSpPr/>
          <p:nvPr/>
        </p:nvGrpSpPr>
        <p:grpSpPr>
          <a:xfrm>
            <a:off x="1476535" y="3587721"/>
            <a:ext cx="1215580" cy="639438"/>
            <a:chOff x="1476535" y="3587721"/>
            <a:chExt cx="1215580" cy="63943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2EFD279-0926-4C0C-A22D-5E36950F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87717" y="3587721"/>
              <a:ext cx="393217" cy="39321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1AF5B-F31D-4DB6-9C06-CE4132DCF15F}"/>
                </a:ext>
              </a:extLst>
            </p:cNvPr>
            <p:cNvSpPr txBox="1"/>
            <p:nvPr/>
          </p:nvSpPr>
          <p:spPr>
            <a:xfrm>
              <a:off x="1476535" y="3980938"/>
              <a:ext cx="1215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iac-ws2-aks-blue-mi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68AB8-78D3-4328-80B5-043C829581BF}"/>
              </a:ext>
            </a:extLst>
          </p:cNvPr>
          <p:cNvGrpSpPr/>
          <p:nvPr/>
        </p:nvGrpSpPr>
        <p:grpSpPr>
          <a:xfrm>
            <a:off x="8473625" y="1852137"/>
            <a:ext cx="1215580" cy="834633"/>
            <a:chOff x="8473625" y="1852137"/>
            <a:chExt cx="1215580" cy="834633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56EA0A0-BB5C-49B2-9E8B-D85031FC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78748B-C7A5-4D73-B834-750E998E43A9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9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9236</TotalTime>
  <Words>521</Words>
  <Application>Microsoft Office PowerPoint</Application>
  <PresentationFormat>Widescreen</PresentationFormat>
  <Paragraphs>140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  <vt:lpstr>Infrastructure</vt:lpstr>
      <vt:lpstr>PowerPoint Presentation</vt:lpstr>
      <vt:lpstr>AKS configuration options</vt:lpstr>
      <vt:lpstr>PowerPoint Presentation</vt:lpstr>
      <vt:lpstr>PowerPoint Presentation</vt:lpstr>
      <vt:lpstr>PowerPoint Presentation</vt:lpstr>
      <vt:lpstr>PowerPoint Presentation</vt:lpstr>
      <vt:lpstr>AKS node pools</vt:lpstr>
      <vt:lpstr>PowerPoint Presentation</vt:lpstr>
      <vt:lpstr>PowerPoint Presentation</vt:lpstr>
      <vt:lpstr>Pod managed identities</vt:lpstr>
      <vt:lpstr>Pod managed identities</vt:lpstr>
      <vt:lpstr>Pod managed identities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346</cp:revision>
  <dcterms:created xsi:type="dcterms:W3CDTF">2021-01-25T06:22:20Z</dcterms:created>
  <dcterms:modified xsi:type="dcterms:W3CDTF">2021-04-11T09:14:23Z</dcterms:modified>
</cp:coreProperties>
</file>