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43cfd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43cfd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17:05 – </a:t>
            </a:r>
            <a:r>
              <a:rPr lang="nb-NO" dirty="0"/>
              <a:t>start</a:t>
            </a:r>
          </a:p>
          <a:p>
            <a:pPr marL="0" indent="0">
              <a:buNone/>
            </a:pPr>
            <a:endParaRPr lang="nb-NO" dirty="0"/>
          </a:p>
          <a:p>
            <a:pPr marL="380990" indent="-380990"/>
            <a:r>
              <a:rPr lang="nb-NO" dirty="0"/>
              <a:t>W</a:t>
            </a:r>
            <a:r>
              <a:rPr lang="en" dirty="0"/>
              <a:t>elcome </a:t>
            </a:r>
            <a:endParaRPr lang="ru-RU" dirty="0"/>
          </a:p>
          <a:p>
            <a:pPr marL="380990" indent="-380990"/>
            <a:endParaRPr lang="ru-RU" dirty="0"/>
          </a:p>
          <a:p>
            <a:pPr marL="380990" indent="-380990"/>
            <a:r>
              <a:rPr lang="en" dirty="0"/>
              <a:t>Microsoft Azure Badges</a:t>
            </a:r>
            <a:endParaRPr lang="ru-RU" dirty="0"/>
          </a:p>
          <a:p>
            <a:pPr marL="380990" indent="-380990"/>
            <a:endParaRPr lang="ru-RU" dirty="0"/>
          </a:p>
          <a:p>
            <a:pPr marL="380990" indent="-380990"/>
            <a:r>
              <a:rPr lang="nb-NO" dirty="0"/>
              <a:t>Practical info </a:t>
            </a:r>
            <a:endParaRPr lang="en" dirty="0"/>
          </a:p>
          <a:p>
            <a:pPr marL="380990" indent="-380990">
              <a:spcBef>
                <a:spcPts val="2133"/>
              </a:spcBef>
            </a:pPr>
            <a:r>
              <a:rPr lang="nb-NO" dirty="0"/>
              <a:t>Start workshop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FD9994DA-0D1F-4794-A5D8-1EB266677D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</a:t>
            </a:r>
            <a:r>
              <a:rPr lang="en-US" dirty="0" err="1">
                <a:sym typeface="Wingdings" panose="05000000000000000000" pitchFamily="2" charset="2"/>
              </a:rPr>
              <a:t>ealier</a:t>
            </a:r>
            <a:r>
              <a:rPr lang="en-US" dirty="0">
                <a:sym typeface="Wingdings" panose="05000000000000000000" pitchFamily="2" charset="2"/>
              </a:rPr>
              <a:t> can help others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66" y="3813843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628" y="5772385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293" y="3044156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content. Fix gramma, typos</a:t>
            </a:r>
            <a:r>
              <a:rPr lang="en-US"/>
              <a:t>, wrong commands </a:t>
            </a: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157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Agenda</vt:lpstr>
      <vt:lpstr>Practical information</vt:lpstr>
      <vt:lpstr>Microsoft Teams 101</vt:lpstr>
      <vt:lpstr>Practical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15</cp:revision>
  <dcterms:created xsi:type="dcterms:W3CDTF">2021-01-25T06:22:20Z</dcterms:created>
  <dcterms:modified xsi:type="dcterms:W3CDTF">2021-02-08T13:12:40Z</dcterms:modified>
</cp:coreProperties>
</file>