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1" r:id="rId4"/>
    <p:sldId id="260" r:id="rId5"/>
    <p:sldId id="259" r:id="rId6"/>
    <p:sldId id="261" r:id="rId7"/>
    <p:sldId id="295" r:id="rId8"/>
    <p:sldId id="264" r:id="rId9"/>
    <p:sldId id="299" r:id="rId10"/>
    <p:sldId id="268" r:id="rId11"/>
    <p:sldId id="296" r:id="rId12"/>
    <p:sldId id="293" r:id="rId13"/>
    <p:sldId id="297" r:id="rId14"/>
    <p:sldId id="298" r:id="rId15"/>
    <p:sldId id="269" r:id="rId16"/>
    <p:sldId id="271" r:id="rId17"/>
    <p:sldId id="272" r:id="rId18"/>
    <p:sldId id="273" r:id="rId19"/>
    <p:sldId id="275" r:id="rId20"/>
    <p:sldId id="279" r:id="rId21"/>
    <p:sldId id="280" r:id="rId22"/>
    <p:sldId id="300" r:id="rId23"/>
    <p:sldId id="281" r:id="rId24"/>
    <p:sldId id="282" r:id="rId25"/>
    <p:sldId id="283" r:id="rId26"/>
    <p:sldId id="289" r:id="rId27"/>
    <p:sldId id="284" r:id="rId28"/>
    <p:sldId id="285" r:id="rId29"/>
    <p:sldId id="292" r:id="rId30"/>
    <p:sldId id="290" r:id="rId31"/>
    <p:sldId id="286" r:id="rId32"/>
    <p:sldId id="291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1070" autoAdjust="0"/>
  </p:normalViewPr>
  <p:slideViewPr>
    <p:cSldViewPr snapToGrid="0">
      <p:cViewPr varScale="1">
        <p:scale>
          <a:sx n="70" d="100"/>
          <a:sy n="70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Pods are the smallest unit you will eventually deploy to the cluster. </a:t>
            </a:r>
          </a:p>
          <a:p>
            <a:endParaRPr lang="en-US" dirty="0"/>
          </a:p>
          <a:p>
            <a:r>
              <a:rPr lang="en-US" dirty="0"/>
              <a:t>A single Pod can hold multiple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Deployments are requirements you give to Kubernetes regarding your applications (Pods)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as a network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is a managed Kubernetes offering that simplifies container-based application deployment and management.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provides a managed Kubernetes service that reduces the complexity for deployment and core management tasks, including coordinating upgrades.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AKS control plane is managed by the Azure platform, and you only pay for the AKS nodes that run your applications. AKS is built on top of the open-source Azure Kubernetes Service Engine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aks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-engine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you create an AKS cluster, a control plane is automatically created and configured. This control plane is provided as a managed Azure resource abstracted from the user. There's no cost for the control plane, only the nodes that are part of the AKS cluster.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kube-apiserver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API server is how the underlying Kubernetes APIs are exposed. This component provides the interaction for management tools, such as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kubectl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 the Kubernetes dashboard.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To maintain the state of your Kubernetes cluster and configuration, the highly available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key value store within Kubernetes.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-scheduler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When you create or scale applications, the Scheduler determines what nodes can run the workload and starts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-controller-manager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Controller Manager oversees a number of smaller Controllers that perform actions such as replicating pods and handling node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your applications and supporting services, you need a Kubernetes node. An AKS cluster has one or more nodes, which is an Azure virtual machine (VM) that runs the Kubernetes node components and container runtime.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kubelet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Kubernetes agent that processes the orchestration requests from the control plane and scheduling of running the requested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Virtual networking is handled by the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-proxy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on each node. The proxy routes network traffic and manages IP addressing for services and pods.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runtime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component that allows containerized applications to run and interact with additional resources such as the virtual network and storage.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manually scale replicas (pods) and nodes to test how your application responds to a change in available resources and state. Manually scaling resources also lets you define a set amount of resources to use to maintain a fixed cost, such as the number of nodes. To manually scale, you define the replica or node count.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Kubernetes uses the horizontal pod </a:t>
            </a:r>
            <a:r>
              <a:rPr lang="en-US" dirty="0" err="1"/>
              <a:t>autoscaler</a:t>
            </a:r>
            <a:r>
              <a:rPr lang="en-US" dirty="0"/>
              <a:t> (HPA) to monitor the resource demand and automatically scale the number of replicas. When you configure the horizontal pod </a:t>
            </a:r>
            <a:r>
              <a:rPr lang="en-US" dirty="0" err="1"/>
              <a:t>autoscaler</a:t>
            </a:r>
            <a:r>
              <a:rPr lang="en-US" dirty="0"/>
              <a:t>, you define the minimum and maximum number of replicas that can run. You also define the metric to monitor and base any scaling decisions on.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/>
              <a:t>To respond to changing pod demands, Kubernetes has a cluster </a:t>
            </a:r>
            <a:r>
              <a:rPr lang="en-US" dirty="0" err="1"/>
              <a:t>autoscaler</a:t>
            </a:r>
            <a:r>
              <a:rPr lang="en-US" dirty="0"/>
              <a:t>, that adjusts the number of nodes based on the requested compute resources in the node pool. Cluster </a:t>
            </a:r>
            <a:r>
              <a:rPr lang="en-US" dirty="0" err="1"/>
              <a:t>autoscaler</a:t>
            </a:r>
            <a:r>
              <a:rPr lang="en-US" dirty="0"/>
              <a:t> is typically used alongside the horizontal pod </a:t>
            </a:r>
            <a:r>
              <a:rPr lang="en-US" dirty="0" err="1"/>
              <a:t>autoscaler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3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6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2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2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5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43cfd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43cfd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an open source project container automation framework.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provides an open, pluggable API  that can work  with containers across multiple cloud providers.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based on learnings from how Google itself has been running applications and containers, internally.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Google employee in 2014 and in production v1 in 2015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learnings have given rise to new primitives, new ways of looking at orchestrating the cloud in order to abstract away the underlying machines.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that you can Manage applications, not machines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computer in the cluster is called a node. </a:t>
            </a:r>
          </a:p>
          <a:p>
            <a:endParaRPr lang="en-US" dirty="0"/>
          </a:p>
          <a:p>
            <a:r>
              <a:rPr lang="en-US" dirty="0"/>
              <a:t>Eventually, the nodes will host your applications.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ks/concepts-clusters-workload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docs.microsoft.com/en-us/azure/aks/concepts-clusters-workloads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hyperlink" Target="https://docs.microsoft.com/en-us/azure/aks/concepts-scale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bernetes.io/docs/tutorials/kubernetes-basics/explore/explore-intro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Nodes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 are machines (VM) in your cluster </a:t>
            </a:r>
          </a:p>
          <a:p>
            <a:endParaRPr lang="en-US" dirty="0"/>
          </a:p>
          <a:p>
            <a:r>
              <a:rPr lang="en-US" dirty="0"/>
              <a:t>Nodes can come and go</a:t>
            </a:r>
          </a:p>
          <a:p>
            <a:endParaRPr lang="en-US" dirty="0"/>
          </a:p>
          <a:p>
            <a:r>
              <a:rPr lang="en-US" dirty="0"/>
              <a:t>Eventually, the nodes will host your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9EF628-823C-471B-B5B3-484E33D7BCC3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A205-8709-4664-A502-A9A27CB36511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BC3FE8-1936-4641-8DFE-5F64B898E02D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51191A-D01B-4E85-BB25-AE9375DA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Pods are the smallest deployment unit</a:t>
            </a:r>
          </a:p>
          <a:p>
            <a:endParaRPr lang="en-US" dirty="0"/>
          </a:p>
          <a:p>
            <a:r>
              <a:rPr lang="en-US" dirty="0"/>
              <a:t>A single Pod can hold multiple containers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4BB89-3D25-40E0-8383-7388C0159248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A6C26-EBDC-4E6C-9B75-E9C8BB2CFB5B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926C4-1C99-475C-8363-635C7261DF8C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991232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774447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3225065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k8s: I need 2 replicas of app-a and 3 replicas of app-b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153801-3A00-411D-B200-79F6F1E039E0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0F680-2685-4322-8ABA-CB82A1D4629B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</a:t>
            </a:r>
          </a:p>
          <a:p>
            <a:r>
              <a:rPr lang="en-US" dirty="0"/>
              <a:t>A Service has a name and maps to a 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13DE2-5E95-4165-9E58-FBC2D2A71BBE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42900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72755A-3F75-4984-9712-A96D253B6E9D}"/>
              </a:ext>
            </a:extLst>
          </p:cNvPr>
          <p:cNvSpPr/>
          <p:nvPr/>
        </p:nvSpPr>
        <p:spPr>
          <a:xfrm>
            <a:off x="1147283" y="3917092"/>
            <a:ext cx="1978976" cy="630194"/>
          </a:xfrm>
          <a:custGeom>
            <a:avLst/>
            <a:gdLst>
              <a:gd name="connsiteX0" fmla="*/ 1978976 w 1978976"/>
              <a:gd name="connsiteY0" fmla="*/ 0 h 630194"/>
              <a:gd name="connsiteX1" fmla="*/ 1917193 w 1978976"/>
              <a:gd name="connsiteY1" fmla="*/ 24713 h 630194"/>
              <a:gd name="connsiteX2" fmla="*/ 1880122 w 1978976"/>
              <a:gd name="connsiteY2" fmla="*/ 37070 h 630194"/>
              <a:gd name="connsiteX3" fmla="*/ 1843052 w 1978976"/>
              <a:gd name="connsiteY3" fmla="*/ 61784 h 630194"/>
              <a:gd name="connsiteX4" fmla="*/ 1805982 w 1978976"/>
              <a:gd name="connsiteY4" fmla="*/ 74140 h 630194"/>
              <a:gd name="connsiteX5" fmla="*/ 1694771 w 1978976"/>
              <a:gd name="connsiteY5" fmla="*/ 111211 h 630194"/>
              <a:gd name="connsiteX6" fmla="*/ 1620631 w 1978976"/>
              <a:gd name="connsiteY6" fmla="*/ 135924 h 630194"/>
              <a:gd name="connsiteX7" fmla="*/ 1583560 w 1978976"/>
              <a:gd name="connsiteY7" fmla="*/ 148281 h 630194"/>
              <a:gd name="connsiteX8" fmla="*/ 1521776 w 1978976"/>
              <a:gd name="connsiteY8" fmla="*/ 160638 h 630194"/>
              <a:gd name="connsiteX9" fmla="*/ 1101647 w 1978976"/>
              <a:gd name="connsiteY9" fmla="*/ 135924 h 630194"/>
              <a:gd name="connsiteX10" fmla="*/ 1052220 w 1978976"/>
              <a:gd name="connsiteY10" fmla="*/ 123567 h 630194"/>
              <a:gd name="connsiteX11" fmla="*/ 557949 w 1978976"/>
              <a:gd name="connsiteY11" fmla="*/ 135924 h 630194"/>
              <a:gd name="connsiteX12" fmla="*/ 520879 w 1978976"/>
              <a:gd name="connsiteY12" fmla="*/ 148281 h 630194"/>
              <a:gd name="connsiteX13" fmla="*/ 360241 w 1978976"/>
              <a:gd name="connsiteY13" fmla="*/ 185351 h 630194"/>
              <a:gd name="connsiteX14" fmla="*/ 236674 w 1978976"/>
              <a:gd name="connsiteY14" fmla="*/ 259492 h 630194"/>
              <a:gd name="connsiteX15" fmla="*/ 211960 w 1978976"/>
              <a:gd name="connsiteY15" fmla="*/ 296562 h 630194"/>
              <a:gd name="connsiteX16" fmla="*/ 150176 w 1978976"/>
              <a:gd name="connsiteY16" fmla="*/ 358346 h 630194"/>
              <a:gd name="connsiteX17" fmla="*/ 113106 w 1978976"/>
              <a:gd name="connsiteY17" fmla="*/ 469557 h 630194"/>
              <a:gd name="connsiteX18" fmla="*/ 100749 w 1978976"/>
              <a:gd name="connsiteY18" fmla="*/ 506627 h 630194"/>
              <a:gd name="connsiteX19" fmla="*/ 63679 w 1978976"/>
              <a:gd name="connsiteY19" fmla="*/ 580767 h 630194"/>
              <a:gd name="connsiteX20" fmla="*/ 38966 w 1978976"/>
              <a:gd name="connsiteY20" fmla="*/ 543697 h 630194"/>
              <a:gd name="connsiteX21" fmla="*/ 14252 w 1978976"/>
              <a:gd name="connsiteY21" fmla="*/ 469557 h 630194"/>
              <a:gd name="connsiteX22" fmla="*/ 1895 w 1978976"/>
              <a:gd name="connsiteY22" fmla="*/ 432486 h 630194"/>
              <a:gd name="connsiteX23" fmla="*/ 51322 w 1978976"/>
              <a:gd name="connsiteY23" fmla="*/ 506627 h 630194"/>
              <a:gd name="connsiteX24" fmla="*/ 76036 w 1978976"/>
              <a:gd name="connsiteY24" fmla="*/ 580767 h 630194"/>
              <a:gd name="connsiteX25" fmla="*/ 88393 w 1978976"/>
              <a:gd name="connsiteY25" fmla="*/ 617838 h 630194"/>
              <a:gd name="connsiteX26" fmla="*/ 125463 w 1978976"/>
              <a:gd name="connsiteY26" fmla="*/ 630194 h 630194"/>
              <a:gd name="connsiteX27" fmla="*/ 199603 w 1978976"/>
              <a:gd name="connsiteY27" fmla="*/ 568411 h 630194"/>
              <a:gd name="connsiteX28" fmla="*/ 249031 w 1978976"/>
              <a:gd name="connsiteY28" fmla="*/ 556054 h 630194"/>
              <a:gd name="connsiteX29" fmla="*/ 384955 w 1978976"/>
              <a:gd name="connsiteY29" fmla="*/ 543697 h 6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78976" h="630194">
                <a:moveTo>
                  <a:pt x="1978976" y="0"/>
                </a:moveTo>
                <a:cubicBezTo>
                  <a:pt x="1958382" y="8238"/>
                  <a:pt x="1937962" y="16925"/>
                  <a:pt x="1917193" y="24713"/>
                </a:cubicBezTo>
                <a:cubicBezTo>
                  <a:pt x="1904997" y="29287"/>
                  <a:pt x="1891772" y="31245"/>
                  <a:pt x="1880122" y="37070"/>
                </a:cubicBezTo>
                <a:cubicBezTo>
                  <a:pt x="1866839" y="43712"/>
                  <a:pt x="1856335" y="55142"/>
                  <a:pt x="1843052" y="61784"/>
                </a:cubicBezTo>
                <a:cubicBezTo>
                  <a:pt x="1831402" y="67609"/>
                  <a:pt x="1818178" y="69567"/>
                  <a:pt x="1805982" y="74140"/>
                </a:cubicBezTo>
                <a:cubicBezTo>
                  <a:pt x="1640800" y="136083"/>
                  <a:pt x="1832810" y="69800"/>
                  <a:pt x="1694771" y="111211"/>
                </a:cubicBezTo>
                <a:cubicBezTo>
                  <a:pt x="1669820" y="118696"/>
                  <a:pt x="1645344" y="127686"/>
                  <a:pt x="1620631" y="135924"/>
                </a:cubicBezTo>
                <a:cubicBezTo>
                  <a:pt x="1608274" y="140043"/>
                  <a:pt x="1596332" y="145726"/>
                  <a:pt x="1583560" y="148281"/>
                </a:cubicBezTo>
                <a:lnTo>
                  <a:pt x="1521776" y="160638"/>
                </a:lnTo>
                <a:cubicBezTo>
                  <a:pt x="1361258" y="154693"/>
                  <a:pt x="1245389" y="162060"/>
                  <a:pt x="1101647" y="135924"/>
                </a:cubicBezTo>
                <a:cubicBezTo>
                  <a:pt x="1084938" y="132886"/>
                  <a:pt x="1068696" y="127686"/>
                  <a:pt x="1052220" y="123567"/>
                </a:cubicBezTo>
                <a:cubicBezTo>
                  <a:pt x="887463" y="127686"/>
                  <a:pt x="722579" y="128267"/>
                  <a:pt x="557949" y="135924"/>
                </a:cubicBezTo>
                <a:cubicBezTo>
                  <a:pt x="544938" y="136529"/>
                  <a:pt x="533571" y="145352"/>
                  <a:pt x="520879" y="148281"/>
                </a:cubicBezTo>
                <a:cubicBezTo>
                  <a:pt x="343634" y="189184"/>
                  <a:pt x="449846" y="155483"/>
                  <a:pt x="360241" y="185351"/>
                </a:cubicBezTo>
                <a:cubicBezTo>
                  <a:pt x="270774" y="244996"/>
                  <a:pt x="312667" y="221495"/>
                  <a:pt x="236674" y="259492"/>
                </a:cubicBezTo>
                <a:cubicBezTo>
                  <a:pt x="228436" y="271849"/>
                  <a:pt x="222461" y="286061"/>
                  <a:pt x="211960" y="296562"/>
                </a:cubicBezTo>
                <a:cubicBezTo>
                  <a:pt x="129581" y="378941"/>
                  <a:pt x="216080" y="259493"/>
                  <a:pt x="150176" y="358346"/>
                </a:cubicBezTo>
                <a:lnTo>
                  <a:pt x="113106" y="469557"/>
                </a:lnTo>
                <a:cubicBezTo>
                  <a:pt x="108987" y="481914"/>
                  <a:pt x="107974" y="495789"/>
                  <a:pt x="100749" y="506627"/>
                </a:cubicBezTo>
                <a:cubicBezTo>
                  <a:pt x="68811" y="554535"/>
                  <a:pt x="80732" y="529608"/>
                  <a:pt x="63679" y="580767"/>
                </a:cubicBezTo>
                <a:cubicBezTo>
                  <a:pt x="55441" y="568410"/>
                  <a:pt x="44998" y="557268"/>
                  <a:pt x="38966" y="543697"/>
                </a:cubicBezTo>
                <a:cubicBezTo>
                  <a:pt x="28386" y="519892"/>
                  <a:pt x="22490" y="494270"/>
                  <a:pt x="14252" y="469557"/>
                </a:cubicBezTo>
                <a:cubicBezTo>
                  <a:pt x="10133" y="457200"/>
                  <a:pt x="-5330" y="421648"/>
                  <a:pt x="1895" y="432486"/>
                </a:cubicBezTo>
                <a:cubicBezTo>
                  <a:pt x="18371" y="457200"/>
                  <a:pt x="41929" y="478449"/>
                  <a:pt x="51322" y="506627"/>
                </a:cubicBezTo>
                <a:lnTo>
                  <a:pt x="76036" y="580767"/>
                </a:lnTo>
                <a:cubicBezTo>
                  <a:pt x="80155" y="593124"/>
                  <a:pt x="76036" y="613719"/>
                  <a:pt x="88393" y="617838"/>
                </a:cubicBezTo>
                <a:lnTo>
                  <a:pt x="125463" y="630194"/>
                </a:lnTo>
                <a:cubicBezTo>
                  <a:pt x="147731" y="607926"/>
                  <a:pt x="169497" y="581314"/>
                  <a:pt x="199603" y="568411"/>
                </a:cubicBezTo>
                <a:cubicBezTo>
                  <a:pt x="215213" y="561721"/>
                  <a:pt x="232279" y="558846"/>
                  <a:pt x="249031" y="556054"/>
                </a:cubicBezTo>
                <a:cubicBezTo>
                  <a:pt x="332368" y="542164"/>
                  <a:pt x="325014" y="543697"/>
                  <a:pt x="384955" y="543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B93E60-5A7B-4219-AE52-61934E3626AD}"/>
              </a:ext>
            </a:extLst>
          </p:cNvPr>
          <p:cNvSpPr/>
          <p:nvPr/>
        </p:nvSpPr>
        <p:spPr>
          <a:xfrm>
            <a:off x="3719384" y="3917092"/>
            <a:ext cx="4994777" cy="721014"/>
          </a:xfrm>
          <a:custGeom>
            <a:avLst/>
            <a:gdLst>
              <a:gd name="connsiteX0" fmla="*/ 0 w 4994777"/>
              <a:gd name="connsiteY0" fmla="*/ 0 h 721014"/>
              <a:gd name="connsiteX1" fmla="*/ 74140 w 4994777"/>
              <a:gd name="connsiteY1" fmla="*/ 12357 h 721014"/>
              <a:gd name="connsiteX2" fmla="*/ 148281 w 4994777"/>
              <a:gd name="connsiteY2" fmla="*/ 61784 h 721014"/>
              <a:gd name="connsiteX3" fmla="*/ 222421 w 4994777"/>
              <a:gd name="connsiteY3" fmla="*/ 98854 h 721014"/>
              <a:gd name="connsiteX4" fmla="*/ 271848 w 4994777"/>
              <a:gd name="connsiteY4" fmla="*/ 111211 h 721014"/>
              <a:gd name="connsiteX5" fmla="*/ 345989 w 4994777"/>
              <a:gd name="connsiteY5" fmla="*/ 148281 h 721014"/>
              <a:gd name="connsiteX6" fmla="*/ 518984 w 4994777"/>
              <a:gd name="connsiteY6" fmla="*/ 172994 h 721014"/>
              <a:gd name="connsiteX7" fmla="*/ 926757 w 4994777"/>
              <a:gd name="connsiteY7" fmla="*/ 197708 h 721014"/>
              <a:gd name="connsiteX8" fmla="*/ 1136821 w 4994777"/>
              <a:gd name="connsiteY8" fmla="*/ 222422 h 721014"/>
              <a:gd name="connsiteX9" fmla="*/ 1767016 w 4994777"/>
              <a:gd name="connsiteY9" fmla="*/ 210065 h 721014"/>
              <a:gd name="connsiteX10" fmla="*/ 1902940 w 4994777"/>
              <a:gd name="connsiteY10" fmla="*/ 172994 h 721014"/>
              <a:gd name="connsiteX11" fmla="*/ 1964724 w 4994777"/>
              <a:gd name="connsiteY11" fmla="*/ 160638 h 721014"/>
              <a:gd name="connsiteX12" fmla="*/ 2347784 w 4994777"/>
              <a:gd name="connsiteY12" fmla="*/ 135924 h 721014"/>
              <a:gd name="connsiteX13" fmla="*/ 3076832 w 4994777"/>
              <a:gd name="connsiteY13" fmla="*/ 148281 h 721014"/>
              <a:gd name="connsiteX14" fmla="*/ 3163330 w 4994777"/>
              <a:gd name="connsiteY14" fmla="*/ 172994 h 721014"/>
              <a:gd name="connsiteX15" fmla="*/ 3323967 w 4994777"/>
              <a:gd name="connsiteY15" fmla="*/ 185351 h 721014"/>
              <a:gd name="connsiteX16" fmla="*/ 3682313 w 4994777"/>
              <a:gd name="connsiteY16" fmla="*/ 210065 h 721014"/>
              <a:gd name="connsiteX17" fmla="*/ 3892378 w 4994777"/>
              <a:gd name="connsiteY17" fmla="*/ 234778 h 721014"/>
              <a:gd name="connsiteX18" fmla="*/ 3941805 w 4994777"/>
              <a:gd name="connsiteY18" fmla="*/ 247135 h 721014"/>
              <a:gd name="connsiteX19" fmla="*/ 4102443 w 4994777"/>
              <a:gd name="connsiteY19" fmla="*/ 259492 h 721014"/>
              <a:gd name="connsiteX20" fmla="*/ 4201297 w 4994777"/>
              <a:gd name="connsiteY20" fmla="*/ 284205 h 721014"/>
              <a:gd name="connsiteX21" fmla="*/ 4324865 w 4994777"/>
              <a:gd name="connsiteY21" fmla="*/ 321276 h 721014"/>
              <a:gd name="connsiteX22" fmla="*/ 4361935 w 4994777"/>
              <a:gd name="connsiteY22" fmla="*/ 333632 h 721014"/>
              <a:gd name="connsiteX23" fmla="*/ 4423719 w 4994777"/>
              <a:gd name="connsiteY23" fmla="*/ 345989 h 721014"/>
              <a:gd name="connsiteX24" fmla="*/ 4460789 w 4994777"/>
              <a:gd name="connsiteY24" fmla="*/ 370703 h 721014"/>
              <a:gd name="connsiteX25" fmla="*/ 4510216 w 4994777"/>
              <a:gd name="connsiteY25" fmla="*/ 383059 h 721014"/>
              <a:gd name="connsiteX26" fmla="*/ 4584357 w 4994777"/>
              <a:gd name="connsiteY26" fmla="*/ 407773 h 721014"/>
              <a:gd name="connsiteX27" fmla="*/ 4633784 w 4994777"/>
              <a:gd name="connsiteY27" fmla="*/ 432486 h 721014"/>
              <a:gd name="connsiteX28" fmla="*/ 4707924 w 4994777"/>
              <a:gd name="connsiteY28" fmla="*/ 457200 h 721014"/>
              <a:gd name="connsiteX29" fmla="*/ 4744994 w 4994777"/>
              <a:gd name="connsiteY29" fmla="*/ 469557 h 721014"/>
              <a:gd name="connsiteX30" fmla="*/ 4782065 w 4994777"/>
              <a:gd name="connsiteY30" fmla="*/ 481913 h 721014"/>
              <a:gd name="connsiteX31" fmla="*/ 4880919 w 4994777"/>
              <a:gd name="connsiteY31" fmla="*/ 568411 h 721014"/>
              <a:gd name="connsiteX32" fmla="*/ 4917989 w 4994777"/>
              <a:gd name="connsiteY32" fmla="*/ 605481 h 721014"/>
              <a:gd name="connsiteX33" fmla="*/ 4942702 w 4994777"/>
              <a:gd name="connsiteY33" fmla="*/ 642551 h 721014"/>
              <a:gd name="connsiteX34" fmla="*/ 4979773 w 4994777"/>
              <a:gd name="connsiteY34" fmla="*/ 667265 h 721014"/>
              <a:gd name="connsiteX35" fmla="*/ 4992130 w 4994777"/>
              <a:gd name="connsiteY35" fmla="*/ 704335 h 721014"/>
              <a:gd name="connsiteX36" fmla="*/ 4942702 w 4994777"/>
              <a:gd name="connsiteY36" fmla="*/ 630194 h 721014"/>
              <a:gd name="connsiteX37" fmla="*/ 4917989 w 4994777"/>
              <a:gd name="connsiteY37" fmla="*/ 531340 h 721014"/>
              <a:gd name="connsiteX38" fmla="*/ 4930346 w 4994777"/>
              <a:gd name="connsiteY38" fmla="*/ 568411 h 721014"/>
              <a:gd name="connsiteX39" fmla="*/ 4967416 w 4994777"/>
              <a:gd name="connsiteY39" fmla="*/ 642551 h 721014"/>
              <a:gd name="connsiteX40" fmla="*/ 4955059 w 4994777"/>
              <a:gd name="connsiteY40" fmla="*/ 716692 h 721014"/>
              <a:gd name="connsiteX41" fmla="*/ 4905632 w 4994777"/>
              <a:gd name="connsiteY41" fmla="*/ 704335 h 721014"/>
              <a:gd name="connsiteX42" fmla="*/ 4868562 w 4994777"/>
              <a:gd name="connsiteY42" fmla="*/ 667265 h 721014"/>
              <a:gd name="connsiteX43" fmla="*/ 4782065 w 4994777"/>
              <a:gd name="connsiteY43" fmla="*/ 654908 h 7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94777" h="721014">
                <a:moveTo>
                  <a:pt x="0" y="0"/>
                </a:moveTo>
                <a:cubicBezTo>
                  <a:pt x="24713" y="4119"/>
                  <a:pt x="51013" y="2721"/>
                  <a:pt x="74140" y="12357"/>
                </a:cubicBezTo>
                <a:cubicBezTo>
                  <a:pt x="101557" y="23781"/>
                  <a:pt x="121715" y="48501"/>
                  <a:pt x="148281" y="61784"/>
                </a:cubicBezTo>
                <a:cubicBezTo>
                  <a:pt x="172994" y="74141"/>
                  <a:pt x="196767" y="88592"/>
                  <a:pt x="222421" y="98854"/>
                </a:cubicBezTo>
                <a:cubicBezTo>
                  <a:pt x="238189" y="105161"/>
                  <a:pt x="256080" y="104904"/>
                  <a:pt x="271848" y="111211"/>
                </a:cubicBezTo>
                <a:cubicBezTo>
                  <a:pt x="297502" y="121473"/>
                  <a:pt x="320022" y="138838"/>
                  <a:pt x="345989" y="148281"/>
                </a:cubicBezTo>
                <a:cubicBezTo>
                  <a:pt x="380614" y="160872"/>
                  <a:pt x="500082" y="170894"/>
                  <a:pt x="518984" y="172994"/>
                </a:cubicBezTo>
                <a:cubicBezTo>
                  <a:pt x="689266" y="215565"/>
                  <a:pt x="516926" y="176137"/>
                  <a:pt x="926757" y="197708"/>
                </a:cubicBezTo>
                <a:cubicBezTo>
                  <a:pt x="954433" y="199165"/>
                  <a:pt x="1104715" y="218409"/>
                  <a:pt x="1136821" y="222422"/>
                </a:cubicBezTo>
                <a:lnTo>
                  <a:pt x="1767016" y="210065"/>
                </a:lnTo>
                <a:cubicBezTo>
                  <a:pt x="1828572" y="207867"/>
                  <a:pt x="1840841" y="185413"/>
                  <a:pt x="1902940" y="172994"/>
                </a:cubicBezTo>
                <a:lnTo>
                  <a:pt x="1964724" y="160638"/>
                </a:lnTo>
                <a:cubicBezTo>
                  <a:pt x="2121745" y="132090"/>
                  <a:pt x="2091051" y="146194"/>
                  <a:pt x="2347784" y="135924"/>
                </a:cubicBezTo>
                <a:cubicBezTo>
                  <a:pt x="2590800" y="140043"/>
                  <a:pt x="2834032" y="137245"/>
                  <a:pt x="3076832" y="148281"/>
                </a:cubicBezTo>
                <a:cubicBezTo>
                  <a:pt x="3106787" y="149643"/>
                  <a:pt x="3133675" y="168546"/>
                  <a:pt x="3163330" y="172994"/>
                </a:cubicBezTo>
                <a:cubicBezTo>
                  <a:pt x="3216440" y="180960"/>
                  <a:pt x="3270400" y="181525"/>
                  <a:pt x="3323967" y="185351"/>
                </a:cubicBezTo>
                <a:cubicBezTo>
                  <a:pt x="3443395" y="193882"/>
                  <a:pt x="3563175" y="198151"/>
                  <a:pt x="3682313" y="210065"/>
                </a:cubicBezTo>
                <a:cubicBezTo>
                  <a:pt x="3748570" y="216691"/>
                  <a:pt x="3825616" y="222640"/>
                  <a:pt x="3892378" y="234778"/>
                </a:cubicBezTo>
                <a:cubicBezTo>
                  <a:pt x="3909087" y="237816"/>
                  <a:pt x="3924939" y="245151"/>
                  <a:pt x="3941805" y="247135"/>
                </a:cubicBezTo>
                <a:cubicBezTo>
                  <a:pt x="3995141" y="253410"/>
                  <a:pt x="4048897" y="255373"/>
                  <a:pt x="4102443" y="259492"/>
                </a:cubicBezTo>
                <a:cubicBezTo>
                  <a:pt x="4135394" y="267730"/>
                  <a:pt x="4169075" y="273464"/>
                  <a:pt x="4201297" y="284205"/>
                </a:cubicBezTo>
                <a:cubicBezTo>
                  <a:pt x="4377447" y="342922"/>
                  <a:pt x="4194167" y="283934"/>
                  <a:pt x="4324865" y="321276"/>
                </a:cubicBezTo>
                <a:cubicBezTo>
                  <a:pt x="4337389" y="324854"/>
                  <a:pt x="4349299" y="330473"/>
                  <a:pt x="4361935" y="333632"/>
                </a:cubicBezTo>
                <a:cubicBezTo>
                  <a:pt x="4382310" y="338726"/>
                  <a:pt x="4403124" y="341870"/>
                  <a:pt x="4423719" y="345989"/>
                </a:cubicBezTo>
                <a:cubicBezTo>
                  <a:pt x="4436076" y="354227"/>
                  <a:pt x="4447139" y="364853"/>
                  <a:pt x="4460789" y="370703"/>
                </a:cubicBezTo>
                <a:cubicBezTo>
                  <a:pt x="4476399" y="377393"/>
                  <a:pt x="4493950" y="378179"/>
                  <a:pt x="4510216" y="383059"/>
                </a:cubicBezTo>
                <a:cubicBezTo>
                  <a:pt x="4535168" y="390544"/>
                  <a:pt x="4560170" y="398098"/>
                  <a:pt x="4584357" y="407773"/>
                </a:cubicBezTo>
                <a:cubicBezTo>
                  <a:pt x="4601460" y="414614"/>
                  <a:pt x="4616681" y="425645"/>
                  <a:pt x="4633784" y="432486"/>
                </a:cubicBezTo>
                <a:cubicBezTo>
                  <a:pt x="4657971" y="442161"/>
                  <a:pt x="4683211" y="448962"/>
                  <a:pt x="4707924" y="457200"/>
                </a:cubicBezTo>
                <a:lnTo>
                  <a:pt x="4744994" y="469557"/>
                </a:lnTo>
                <a:lnTo>
                  <a:pt x="4782065" y="481913"/>
                </a:lnTo>
                <a:cubicBezTo>
                  <a:pt x="4852083" y="586944"/>
                  <a:pt x="4736762" y="424254"/>
                  <a:pt x="4880919" y="568411"/>
                </a:cubicBezTo>
                <a:cubicBezTo>
                  <a:pt x="4893276" y="580768"/>
                  <a:pt x="4906802" y="592056"/>
                  <a:pt x="4917989" y="605481"/>
                </a:cubicBezTo>
                <a:cubicBezTo>
                  <a:pt x="4927496" y="616890"/>
                  <a:pt x="4932201" y="632050"/>
                  <a:pt x="4942702" y="642551"/>
                </a:cubicBezTo>
                <a:cubicBezTo>
                  <a:pt x="4953203" y="653052"/>
                  <a:pt x="4967416" y="659027"/>
                  <a:pt x="4979773" y="667265"/>
                </a:cubicBezTo>
                <a:cubicBezTo>
                  <a:pt x="4983892" y="679622"/>
                  <a:pt x="5001340" y="713545"/>
                  <a:pt x="4992130" y="704335"/>
                </a:cubicBezTo>
                <a:cubicBezTo>
                  <a:pt x="4971127" y="683332"/>
                  <a:pt x="4942702" y="630194"/>
                  <a:pt x="4942702" y="630194"/>
                </a:cubicBezTo>
                <a:cubicBezTo>
                  <a:pt x="4932952" y="600943"/>
                  <a:pt x="4917989" y="561159"/>
                  <a:pt x="4917989" y="531340"/>
                </a:cubicBezTo>
                <a:cubicBezTo>
                  <a:pt x="4917989" y="518315"/>
                  <a:pt x="4924521" y="556761"/>
                  <a:pt x="4930346" y="568411"/>
                </a:cubicBezTo>
                <a:cubicBezTo>
                  <a:pt x="4978255" y="664230"/>
                  <a:pt x="4936355" y="549371"/>
                  <a:pt x="4967416" y="642551"/>
                </a:cubicBezTo>
                <a:cubicBezTo>
                  <a:pt x="4963297" y="667265"/>
                  <a:pt x="4972775" y="698976"/>
                  <a:pt x="4955059" y="716692"/>
                </a:cubicBezTo>
                <a:cubicBezTo>
                  <a:pt x="4943050" y="728701"/>
                  <a:pt x="4920377" y="712761"/>
                  <a:pt x="4905632" y="704335"/>
                </a:cubicBezTo>
                <a:cubicBezTo>
                  <a:pt x="4890459" y="695665"/>
                  <a:pt x="4883735" y="675935"/>
                  <a:pt x="4868562" y="667265"/>
                </a:cubicBezTo>
                <a:cubicBezTo>
                  <a:pt x="4841693" y="651911"/>
                  <a:pt x="4810983" y="654908"/>
                  <a:pt x="4782065" y="6549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431274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service-b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0E2956-2E81-48FC-89B8-EF3B217E4EED}"/>
              </a:ext>
            </a:extLst>
          </p:cNvPr>
          <p:cNvSpPr/>
          <p:nvPr/>
        </p:nvSpPr>
        <p:spPr>
          <a:xfrm>
            <a:off x="7129849" y="3904735"/>
            <a:ext cx="1149178" cy="707809"/>
          </a:xfrm>
          <a:custGeom>
            <a:avLst/>
            <a:gdLst>
              <a:gd name="connsiteX0" fmla="*/ 1149178 w 1149178"/>
              <a:gd name="connsiteY0" fmla="*/ 0 h 707809"/>
              <a:gd name="connsiteX1" fmla="*/ 1087394 w 1149178"/>
              <a:gd name="connsiteY1" fmla="*/ 86497 h 707809"/>
              <a:gd name="connsiteX2" fmla="*/ 1025610 w 1149178"/>
              <a:gd name="connsiteY2" fmla="*/ 135924 h 707809"/>
              <a:gd name="connsiteX3" fmla="*/ 976183 w 1149178"/>
              <a:gd name="connsiteY3" fmla="*/ 185351 h 707809"/>
              <a:gd name="connsiteX4" fmla="*/ 902043 w 1149178"/>
              <a:gd name="connsiteY4" fmla="*/ 234779 h 707809"/>
              <a:gd name="connsiteX5" fmla="*/ 803189 w 1149178"/>
              <a:gd name="connsiteY5" fmla="*/ 259492 h 707809"/>
              <a:gd name="connsiteX6" fmla="*/ 667265 w 1149178"/>
              <a:gd name="connsiteY6" fmla="*/ 284206 h 707809"/>
              <a:gd name="connsiteX7" fmla="*/ 469556 w 1149178"/>
              <a:gd name="connsiteY7" fmla="*/ 308919 h 707809"/>
              <a:gd name="connsiteX8" fmla="*/ 383059 w 1149178"/>
              <a:gd name="connsiteY8" fmla="*/ 321276 h 707809"/>
              <a:gd name="connsiteX9" fmla="*/ 271848 w 1149178"/>
              <a:gd name="connsiteY9" fmla="*/ 383060 h 707809"/>
              <a:gd name="connsiteX10" fmla="*/ 234778 w 1149178"/>
              <a:gd name="connsiteY10" fmla="*/ 420130 h 707809"/>
              <a:gd name="connsiteX11" fmla="*/ 210065 w 1149178"/>
              <a:gd name="connsiteY11" fmla="*/ 457200 h 707809"/>
              <a:gd name="connsiteX12" fmla="*/ 172994 w 1149178"/>
              <a:gd name="connsiteY12" fmla="*/ 481914 h 707809"/>
              <a:gd name="connsiteX13" fmla="*/ 123567 w 1149178"/>
              <a:gd name="connsiteY13" fmla="*/ 556054 h 707809"/>
              <a:gd name="connsiteX14" fmla="*/ 61783 w 1149178"/>
              <a:gd name="connsiteY14" fmla="*/ 654908 h 707809"/>
              <a:gd name="connsiteX15" fmla="*/ 49427 w 1149178"/>
              <a:gd name="connsiteY15" fmla="*/ 704335 h 707809"/>
              <a:gd name="connsiteX16" fmla="*/ 61783 w 1149178"/>
              <a:gd name="connsiteY16" fmla="*/ 630195 h 707809"/>
              <a:gd name="connsiteX17" fmla="*/ 111210 w 1149178"/>
              <a:gd name="connsiteY17" fmla="*/ 556054 h 707809"/>
              <a:gd name="connsiteX18" fmla="*/ 135924 w 1149178"/>
              <a:gd name="connsiteY18" fmla="*/ 518984 h 707809"/>
              <a:gd name="connsiteX19" fmla="*/ 148281 w 1149178"/>
              <a:gd name="connsiteY19" fmla="*/ 481914 h 707809"/>
              <a:gd name="connsiteX20" fmla="*/ 123567 w 1149178"/>
              <a:gd name="connsiteY20" fmla="*/ 593124 h 707809"/>
              <a:gd name="connsiteX21" fmla="*/ 111210 w 1149178"/>
              <a:gd name="connsiteY21" fmla="*/ 642551 h 707809"/>
              <a:gd name="connsiteX22" fmla="*/ 98854 w 1149178"/>
              <a:gd name="connsiteY22" fmla="*/ 679622 h 707809"/>
              <a:gd name="connsiteX23" fmla="*/ 135924 w 1149178"/>
              <a:gd name="connsiteY23" fmla="*/ 667265 h 707809"/>
              <a:gd name="connsiteX24" fmla="*/ 185351 w 1149178"/>
              <a:gd name="connsiteY24" fmla="*/ 642551 h 707809"/>
              <a:gd name="connsiteX25" fmla="*/ 222421 w 1149178"/>
              <a:gd name="connsiteY25" fmla="*/ 617838 h 707809"/>
              <a:gd name="connsiteX26" fmla="*/ 296562 w 1149178"/>
              <a:gd name="connsiteY26" fmla="*/ 593124 h 707809"/>
              <a:gd name="connsiteX27" fmla="*/ 234778 w 1149178"/>
              <a:gd name="connsiteY27" fmla="*/ 605481 h 707809"/>
              <a:gd name="connsiteX28" fmla="*/ 185351 w 1149178"/>
              <a:gd name="connsiteY28" fmla="*/ 630195 h 707809"/>
              <a:gd name="connsiteX29" fmla="*/ 111210 w 1149178"/>
              <a:gd name="connsiteY29" fmla="*/ 679622 h 707809"/>
              <a:gd name="connsiteX30" fmla="*/ 74140 w 1149178"/>
              <a:gd name="connsiteY30" fmla="*/ 593124 h 707809"/>
              <a:gd name="connsiteX31" fmla="*/ 24713 w 1149178"/>
              <a:gd name="connsiteY31" fmla="*/ 469557 h 707809"/>
              <a:gd name="connsiteX32" fmla="*/ 0 w 1149178"/>
              <a:gd name="connsiteY32" fmla="*/ 457200 h 70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9178" h="707809">
                <a:moveTo>
                  <a:pt x="1149178" y="0"/>
                </a:moveTo>
                <a:cubicBezTo>
                  <a:pt x="1100519" y="121650"/>
                  <a:pt x="1155261" y="18630"/>
                  <a:pt x="1087394" y="86497"/>
                </a:cubicBezTo>
                <a:cubicBezTo>
                  <a:pt x="1031501" y="142390"/>
                  <a:pt x="1097780" y="111869"/>
                  <a:pt x="1025610" y="135924"/>
                </a:cubicBezTo>
                <a:cubicBezTo>
                  <a:pt x="1004642" y="198834"/>
                  <a:pt x="1030105" y="155395"/>
                  <a:pt x="976183" y="185351"/>
                </a:cubicBezTo>
                <a:cubicBezTo>
                  <a:pt x="950219" y="199776"/>
                  <a:pt x="930221" y="225387"/>
                  <a:pt x="902043" y="234779"/>
                </a:cubicBezTo>
                <a:cubicBezTo>
                  <a:pt x="835799" y="256859"/>
                  <a:pt x="892660" y="239609"/>
                  <a:pt x="803189" y="259492"/>
                </a:cubicBezTo>
                <a:cubicBezTo>
                  <a:pt x="710153" y="280167"/>
                  <a:pt x="796905" y="267297"/>
                  <a:pt x="667265" y="284206"/>
                </a:cubicBezTo>
                <a:lnTo>
                  <a:pt x="469556" y="308919"/>
                </a:lnTo>
                <a:lnTo>
                  <a:pt x="383059" y="321276"/>
                </a:lnTo>
                <a:cubicBezTo>
                  <a:pt x="336444" y="336815"/>
                  <a:pt x="314336" y="340572"/>
                  <a:pt x="271848" y="383060"/>
                </a:cubicBezTo>
                <a:cubicBezTo>
                  <a:pt x="259491" y="395417"/>
                  <a:pt x="245965" y="406705"/>
                  <a:pt x="234778" y="420130"/>
                </a:cubicBezTo>
                <a:cubicBezTo>
                  <a:pt x="225271" y="431539"/>
                  <a:pt x="220566" y="446699"/>
                  <a:pt x="210065" y="457200"/>
                </a:cubicBezTo>
                <a:cubicBezTo>
                  <a:pt x="199564" y="467701"/>
                  <a:pt x="185351" y="473676"/>
                  <a:pt x="172994" y="481914"/>
                </a:cubicBezTo>
                <a:cubicBezTo>
                  <a:pt x="132111" y="604559"/>
                  <a:pt x="200704" y="417205"/>
                  <a:pt x="123567" y="556054"/>
                </a:cubicBezTo>
                <a:cubicBezTo>
                  <a:pt x="63019" y="665043"/>
                  <a:pt x="138282" y="603911"/>
                  <a:pt x="61783" y="654908"/>
                </a:cubicBezTo>
                <a:cubicBezTo>
                  <a:pt x="57664" y="671384"/>
                  <a:pt x="49427" y="721318"/>
                  <a:pt x="49427" y="704335"/>
                </a:cubicBezTo>
                <a:cubicBezTo>
                  <a:pt x="49427" y="679281"/>
                  <a:pt x="56348" y="654653"/>
                  <a:pt x="61783" y="630195"/>
                </a:cubicBezTo>
                <a:cubicBezTo>
                  <a:pt x="73628" y="576893"/>
                  <a:pt x="73031" y="601868"/>
                  <a:pt x="111210" y="556054"/>
                </a:cubicBezTo>
                <a:cubicBezTo>
                  <a:pt x="120717" y="544645"/>
                  <a:pt x="129282" y="532267"/>
                  <a:pt x="135924" y="518984"/>
                </a:cubicBezTo>
                <a:cubicBezTo>
                  <a:pt x="141749" y="507334"/>
                  <a:pt x="148281" y="468889"/>
                  <a:pt x="148281" y="481914"/>
                </a:cubicBezTo>
                <a:cubicBezTo>
                  <a:pt x="148281" y="537663"/>
                  <a:pt x="136310" y="548526"/>
                  <a:pt x="123567" y="593124"/>
                </a:cubicBezTo>
                <a:cubicBezTo>
                  <a:pt x="118901" y="609453"/>
                  <a:pt x="115875" y="626222"/>
                  <a:pt x="111210" y="642551"/>
                </a:cubicBezTo>
                <a:cubicBezTo>
                  <a:pt x="107632" y="655075"/>
                  <a:pt x="89644" y="670412"/>
                  <a:pt x="98854" y="679622"/>
                </a:cubicBezTo>
                <a:cubicBezTo>
                  <a:pt x="108064" y="688832"/>
                  <a:pt x="123952" y="672396"/>
                  <a:pt x="135924" y="667265"/>
                </a:cubicBezTo>
                <a:cubicBezTo>
                  <a:pt x="152855" y="660009"/>
                  <a:pt x="169358" y="651690"/>
                  <a:pt x="185351" y="642551"/>
                </a:cubicBezTo>
                <a:cubicBezTo>
                  <a:pt x="198245" y="635183"/>
                  <a:pt x="208850" y="623869"/>
                  <a:pt x="222421" y="617838"/>
                </a:cubicBezTo>
                <a:cubicBezTo>
                  <a:pt x="246226" y="607258"/>
                  <a:pt x="322107" y="588015"/>
                  <a:pt x="296562" y="593124"/>
                </a:cubicBezTo>
                <a:lnTo>
                  <a:pt x="234778" y="605481"/>
                </a:lnTo>
                <a:cubicBezTo>
                  <a:pt x="218302" y="613719"/>
                  <a:pt x="201146" y="620718"/>
                  <a:pt x="185351" y="630195"/>
                </a:cubicBezTo>
                <a:cubicBezTo>
                  <a:pt x="159882" y="645477"/>
                  <a:pt x="111210" y="679622"/>
                  <a:pt x="111210" y="679622"/>
                </a:cubicBezTo>
                <a:cubicBezTo>
                  <a:pt x="89243" y="635686"/>
                  <a:pt x="86261" y="635549"/>
                  <a:pt x="74140" y="593124"/>
                </a:cubicBezTo>
                <a:cubicBezTo>
                  <a:pt x="62057" y="550835"/>
                  <a:pt x="57801" y="502645"/>
                  <a:pt x="24713" y="469557"/>
                </a:cubicBezTo>
                <a:cubicBezTo>
                  <a:pt x="18200" y="463044"/>
                  <a:pt x="8238" y="461319"/>
                  <a:pt x="0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10FB7-CABA-45D1-855F-7C218BED6025}"/>
              </a:ext>
            </a:extLst>
          </p:cNvPr>
          <p:cNvSpPr/>
          <p:nvPr/>
        </p:nvSpPr>
        <p:spPr>
          <a:xfrm>
            <a:off x="8217243" y="2730843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D3BAEA2-A1A6-4BC6-8F1D-8D3EBB1A2EBD}"/>
              </a:ext>
            </a:extLst>
          </p:cNvPr>
          <p:cNvSpPr/>
          <p:nvPr/>
        </p:nvSpPr>
        <p:spPr>
          <a:xfrm>
            <a:off x="3190102" y="2739005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8D2BB-C4A1-4685-BBA2-82F452B4DE97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2C9135-BA82-4E9A-93C7-F07F1CE91A83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B85D91-BE5D-4A86-9091-628FF1A32E5E}"/>
              </a:ext>
            </a:extLst>
          </p:cNvPr>
          <p:cNvSpPr/>
          <p:nvPr/>
        </p:nvSpPr>
        <p:spPr>
          <a:xfrm>
            <a:off x="8303741" y="3904735"/>
            <a:ext cx="2730843" cy="719410"/>
          </a:xfrm>
          <a:custGeom>
            <a:avLst/>
            <a:gdLst>
              <a:gd name="connsiteX0" fmla="*/ 0 w 2730843"/>
              <a:gd name="connsiteY0" fmla="*/ 0 h 719410"/>
              <a:gd name="connsiteX1" fmla="*/ 61783 w 2730843"/>
              <a:gd name="connsiteY1" fmla="*/ 24714 h 719410"/>
              <a:gd name="connsiteX2" fmla="*/ 98854 w 2730843"/>
              <a:gd name="connsiteY2" fmla="*/ 37070 h 719410"/>
              <a:gd name="connsiteX3" fmla="*/ 135924 w 2730843"/>
              <a:gd name="connsiteY3" fmla="*/ 61784 h 719410"/>
              <a:gd name="connsiteX4" fmla="*/ 185351 w 2730843"/>
              <a:gd name="connsiteY4" fmla="*/ 86497 h 719410"/>
              <a:gd name="connsiteX5" fmla="*/ 222421 w 2730843"/>
              <a:gd name="connsiteY5" fmla="*/ 111211 h 719410"/>
              <a:gd name="connsiteX6" fmla="*/ 271848 w 2730843"/>
              <a:gd name="connsiteY6" fmla="*/ 123568 h 719410"/>
              <a:gd name="connsiteX7" fmla="*/ 321275 w 2730843"/>
              <a:gd name="connsiteY7" fmla="*/ 148281 h 719410"/>
              <a:gd name="connsiteX8" fmla="*/ 457200 w 2730843"/>
              <a:gd name="connsiteY8" fmla="*/ 185351 h 719410"/>
              <a:gd name="connsiteX9" fmla="*/ 531340 w 2730843"/>
              <a:gd name="connsiteY9" fmla="*/ 197708 h 719410"/>
              <a:gd name="connsiteX10" fmla="*/ 654908 w 2730843"/>
              <a:gd name="connsiteY10" fmla="*/ 247135 h 719410"/>
              <a:gd name="connsiteX11" fmla="*/ 840259 w 2730843"/>
              <a:gd name="connsiteY11" fmla="*/ 271849 h 719410"/>
              <a:gd name="connsiteX12" fmla="*/ 1248032 w 2730843"/>
              <a:gd name="connsiteY12" fmla="*/ 296562 h 719410"/>
              <a:gd name="connsiteX13" fmla="*/ 2014151 w 2730843"/>
              <a:gd name="connsiteY13" fmla="*/ 321276 h 719410"/>
              <a:gd name="connsiteX14" fmla="*/ 2162432 w 2730843"/>
              <a:gd name="connsiteY14" fmla="*/ 333633 h 719410"/>
              <a:gd name="connsiteX15" fmla="*/ 2273643 w 2730843"/>
              <a:gd name="connsiteY15" fmla="*/ 383060 h 719410"/>
              <a:gd name="connsiteX16" fmla="*/ 2360140 w 2730843"/>
              <a:gd name="connsiteY16" fmla="*/ 420130 h 719410"/>
              <a:gd name="connsiteX17" fmla="*/ 2434281 w 2730843"/>
              <a:gd name="connsiteY17" fmla="*/ 469557 h 719410"/>
              <a:gd name="connsiteX18" fmla="*/ 2508421 w 2730843"/>
              <a:gd name="connsiteY18" fmla="*/ 531341 h 719410"/>
              <a:gd name="connsiteX19" fmla="*/ 2533135 w 2730843"/>
              <a:gd name="connsiteY19" fmla="*/ 568411 h 719410"/>
              <a:gd name="connsiteX20" fmla="*/ 2619632 w 2730843"/>
              <a:gd name="connsiteY20" fmla="*/ 679622 h 719410"/>
              <a:gd name="connsiteX21" fmla="*/ 2631989 w 2730843"/>
              <a:gd name="connsiteY21" fmla="*/ 716692 h 719410"/>
              <a:gd name="connsiteX22" fmla="*/ 2570205 w 2730843"/>
              <a:gd name="connsiteY22" fmla="*/ 704335 h 719410"/>
              <a:gd name="connsiteX23" fmla="*/ 2496064 w 2730843"/>
              <a:gd name="connsiteY23" fmla="*/ 654908 h 719410"/>
              <a:gd name="connsiteX24" fmla="*/ 2458994 w 2730843"/>
              <a:gd name="connsiteY24" fmla="*/ 630195 h 719410"/>
              <a:gd name="connsiteX25" fmla="*/ 2421924 w 2730843"/>
              <a:gd name="connsiteY25" fmla="*/ 617838 h 719410"/>
              <a:gd name="connsiteX26" fmla="*/ 2384854 w 2730843"/>
              <a:gd name="connsiteY26" fmla="*/ 593124 h 719410"/>
              <a:gd name="connsiteX27" fmla="*/ 2458994 w 2730843"/>
              <a:gd name="connsiteY27" fmla="*/ 617838 h 719410"/>
              <a:gd name="connsiteX28" fmla="*/ 2582562 w 2730843"/>
              <a:gd name="connsiteY28" fmla="*/ 679622 h 719410"/>
              <a:gd name="connsiteX29" fmla="*/ 2582562 w 2730843"/>
              <a:gd name="connsiteY29" fmla="*/ 679622 h 719410"/>
              <a:gd name="connsiteX30" fmla="*/ 2656702 w 2730843"/>
              <a:gd name="connsiteY30" fmla="*/ 716692 h 719410"/>
              <a:gd name="connsiteX31" fmla="*/ 2681416 w 2730843"/>
              <a:gd name="connsiteY31" fmla="*/ 679622 h 719410"/>
              <a:gd name="connsiteX32" fmla="*/ 2706129 w 2730843"/>
              <a:gd name="connsiteY32" fmla="*/ 605481 h 719410"/>
              <a:gd name="connsiteX33" fmla="*/ 2730843 w 2730843"/>
              <a:gd name="connsiteY33" fmla="*/ 568411 h 71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30843" h="719410">
                <a:moveTo>
                  <a:pt x="0" y="0"/>
                </a:moveTo>
                <a:cubicBezTo>
                  <a:pt x="20594" y="8238"/>
                  <a:pt x="41014" y="16926"/>
                  <a:pt x="61783" y="24714"/>
                </a:cubicBezTo>
                <a:cubicBezTo>
                  <a:pt x="73979" y="29287"/>
                  <a:pt x="87204" y="31245"/>
                  <a:pt x="98854" y="37070"/>
                </a:cubicBezTo>
                <a:cubicBezTo>
                  <a:pt x="112137" y="43711"/>
                  <a:pt x="123030" y="54416"/>
                  <a:pt x="135924" y="61784"/>
                </a:cubicBezTo>
                <a:cubicBezTo>
                  <a:pt x="151917" y="70923"/>
                  <a:pt x="169358" y="77358"/>
                  <a:pt x="185351" y="86497"/>
                </a:cubicBezTo>
                <a:cubicBezTo>
                  <a:pt x="198245" y="93865"/>
                  <a:pt x="208771" y="105361"/>
                  <a:pt x="222421" y="111211"/>
                </a:cubicBezTo>
                <a:cubicBezTo>
                  <a:pt x="238031" y="117901"/>
                  <a:pt x="255947" y="117605"/>
                  <a:pt x="271848" y="123568"/>
                </a:cubicBezTo>
                <a:cubicBezTo>
                  <a:pt x="289095" y="130036"/>
                  <a:pt x="303964" y="141986"/>
                  <a:pt x="321275" y="148281"/>
                </a:cubicBezTo>
                <a:cubicBezTo>
                  <a:pt x="332789" y="152468"/>
                  <a:pt x="430397" y="179990"/>
                  <a:pt x="457200" y="185351"/>
                </a:cubicBezTo>
                <a:cubicBezTo>
                  <a:pt x="481768" y="190264"/>
                  <a:pt x="506627" y="193589"/>
                  <a:pt x="531340" y="197708"/>
                </a:cubicBezTo>
                <a:cubicBezTo>
                  <a:pt x="582476" y="223276"/>
                  <a:pt x="593826" y="231865"/>
                  <a:pt x="654908" y="247135"/>
                </a:cubicBezTo>
                <a:cubicBezTo>
                  <a:pt x="697441" y="257768"/>
                  <a:pt x="805972" y="268420"/>
                  <a:pt x="840259" y="271849"/>
                </a:cubicBezTo>
                <a:cubicBezTo>
                  <a:pt x="1028813" y="290705"/>
                  <a:pt x="1005917" y="285557"/>
                  <a:pt x="1248032" y="296562"/>
                </a:cubicBezTo>
                <a:cubicBezTo>
                  <a:pt x="1593765" y="334977"/>
                  <a:pt x="1219413" y="296822"/>
                  <a:pt x="2014151" y="321276"/>
                </a:cubicBezTo>
                <a:cubicBezTo>
                  <a:pt x="2063726" y="322801"/>
                  <a:pt x="2113005" y="329514"/>
                  <a:pt x="2162432" y="333633"/>
                </a:cubicBezTo>
                <a:cubicBezTo>
                  <a:pt x="2353713" y="397392"/>
                  <a:pt x="2156150" y="324313"/>
                  <a:pt x="2273643" y="383060"/>
                </a:cubicBezTo>
                <a:cubicBezTo>
                  <a:pt x="2375923" y="434200"/>
                  <a:pt x="2231556" y="342979"/>
                  <a:pt x="2360140" y="420130"/>
                </a:cubicBezTo>
                <a:cubicBezTo>
                  <a:pt x="2385609" y="435412"/>
                  <a:pt x="2413278" y="448554"/>
                  <a:pt x="2434281" y="469557"/>
                </a:cubicBezTo>
                <a:cubicBezTo>
                  <a:pt x="2481852" y="517128"/>
                  <a:pt x="2456811" y="496933"/>
                  <a:pt x="2508421" y="531341"/>
                </a:cubicBezTo>
                <a:cubicBezTo>
                  <a:pt x="2516659" y="543698"/>
                  <a:pt x="2523628" y="557002"/>
                  <a:pt x="2533135" y="568411"/>
                </a:cubicBezTo>
                <a:cubicBezTo>
                  <a:pt x="2568675" y="611058"/>
                  <a:pt x="2598811" y="617159"/>
                  <a:pt x="2619632" y="679622"/>
                </a:cubicBezTo>
                <a:cubicBezTo>
                  <a:pt x="2623751" y="691979"/>
                  <a:pt x="2643639" y="710867"/>
                  <a:pt x="2631989" y="716692"/>
                </a:cubicBezTo>
                <a:cubicBezTo>
                  <a:pt x="2613204" y="726084"/>
                  <a:pt x="2590800" y="708454"/>
                  <a:pt x="2570205" y="704335"/>
                </a:cubicBezTo>
                <a:lnTo>
                  <a:pt x="2496064" y="654908"/>
                </a:lnTo>
                <a:cubicBezTo>
                  <a:pt x="2483707" y="646670"/>
                  <a:pt x="2473083" y="634891"/>
                  <a:pt x="2458994" y="630195"/>
                </a:cubicBezTo>
                <a:cubicBezTo>
                  <a:pt x="2446637" y="626076"/>
                  <a:pt x="2433574" y="623663"/>
                  <a:pt x="2421924" y="617838"/>
                </a:cubicBezTo>
                <a:cubicBezTo>
                  <a:pt x="2408641" y="611196"/>
                  <a:pt x="2370003" y="593124"/>
                  <a:pt x="2384854" y="593124"/>
                </a:cubicBezTo>
                <a:cubicBezTo>
                  <a:pt x="2410904" y="593124"/>
                  <a:pt x="2458994" y="617838"/>
                  <a:pt x="2458994" y="617838"/>
                </a:cubicBezTo>
                <a:cubicBezTo>
                  <a:pt x="2529261" y="670538"/>
                  <a:pt x="2488883" y="648395"/>
                  <a:pt x="2582562" y="679622"/>
                </a:cubicBezTo>
                <a:lnTo>
                  <a:pt x="2582562" y="679622"/>
                </a:lnTo>
                <a:cubicBezTo>
                  <a:pt x="2630470" y="711560"/>
                  <a:pt x="2605543" y="699639"/>
                  <a:pt x="2656702" y="716692"/>
                </a:cubicBezTo>
                <a:cubicBezTo>
                  <a:pt x="2664940" y="704335"/>
                  <a:pt x="2675384" y="693193"/>
                  <a:pt x="2681416" y="679622"/>
                </a:cubicBezTo>
                <a:cubicBezTo>
                  <a:pt x="2691996" y="655817"/>
                  <a:pt x="2691679" y="627156"/>
                  <a:pt x="2706129" y="605481"/>
                </a:cubicBezTo>
                <a:lnTo>
                  <a:pt x="2730843" y="5684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4453C2-9442-45CB-8FE2-40651E3F2287}"/>
              </a:ext>
            </a:extLst>
          </p:cNvPr>
          <p:cNvSpPr/>
          <p:nvPr/>
        </p:nvSpPr>
        <p:spPr>
          <a:xfrm>
            <a:off x="3048549" y="3941805"/>
            <a:ext cx="5218121" cy="657605"/>
          </a:xfrm>
          <a:custGeom>
            <a:avLst/>
            <a:gdLst>
              <a:gd name="connsiteX0" fmla="*/ 5218121 w 5218121"/>
              <a:gd name="connsiteY0" fmla="*/ 0 h 657605"/>
              <a:gd name="connsiteX1" fmla="*/ 5069840 w 5218121"/>
              <a:gd name="connsiteY1" fmla="*/ 74141 h 657605"/>
              <a:gd name="connsiteX2" fmla="*/ 5008056 w 5218121"/>
              <a:gd name="connsiteY2" fmla="*/ 86498 h 657605"/>
              <a:gd name="connsiteX3" fmla="*/ 4872132 w 5218121"/>
              <a:gd name="connsiteY3" fmla="*/ 111211 h 657605"/>
              <a:gd name="connsiteX4" fmla="*/ 4550856 w 5218121"/>
              <a:gd name="connsiteY4" fmla="*/ 135925 h 657605"/>
              <a:gd name="connsiteX5" fmla="*/ 3747667 w 5218121"/>
              <a:gd name="connsiteY5" fmla="*/ 123568 h 657605"/>
              <a:gd name="connsiteX6" fmla="*/ 3451105 w 5218121"/>
              <a:gd name="connsiteY6" fmla="*/ 98854 h 657605"/>
              <a:gd name="connsiteX7" fmla="*/ 3241040 w 5218121"/>
              <a:gd name="connsiteY7" fmla="*/ 86498 h 657605"/>
              <a:gd name="connsiteX8" fmla="*/ 2536705 w 5218121"/>
              <a:gd name="connsiteY8" fmla="*/ 74141 h 657605"/>
              <a:gd name="connsiteX9" fmla="*/ 1745873 w 5218121"/>
              <a:gd name="connsiteY9" fmla="*/ 86498 h 657605"/>
              <a:gd name="connsiteX10" fmla="*/ 1424597 w 5218121"/>
              <a:gd name="connsiteY10" fmla="*/ 111211 h 657605"/>
              <a:gd name="connsiteX11" fmla="*/ 1251602 w 5218121"/>
              <a:gd name="connsiteY11" fmla="*/ 135925 h 657605"/>
              <a:gd name="connsiteX12" fmla="*/ 1140392 w 5218121"/>
              <a:gd name="connsiteY12" fmla="*/ 148281 h 657605"/>
              <a:gd name="connsiteX13" fmla="*/ 1078608 w 5218121"/>
              <a:gd name="connsiteY13" fmla="*/ 160638 h 657605"/>
              <a:gd name="connsiteX14" fmla="*/ 880900 w 5218121"/>
              <a:gd name="connsiteY14" fmla="*/ 185352 h 657605"/>
              <a:gd name="connsiteX15" fmla="*/ 843829 w 5218121"/>
              <a:gd name="connsiteY15" fmla="*/ 197709 h 657605"/>
              <a:gd name="connsiteX16" fmla="*/ 658478 w 5218121"/>
              <a:gd name="connsiteY16" fmla="*/ 222422 h 657605"/>
              <a:gd name="connsiteX17" fmla="*/ 621408 w 5218121"/>
              <a:gd name="connsiteY17" fmla="*/ 234779 h 657605"/>
              <a:gd name="connsiteX18" fmla="*/ 547267 w 5218121"/>
              <a:gd name="connsiteY18" fmla="*/ 247136 h 657605"/>
              <a:gd name="connsiteX19" fmla="*/ 436056 w 5218121"/>
              <a:gd name="connsiteY19" fmla="*/ 284206 h 657605"/>
              <a:gd name="connsiteX20" fmla="*/ 361916 w 5218121"/>
              <a:gd name="connsiteY20" fmla="*/ 296563 h 657605"/>
              <a:gd name="connsiteX21" fmla="*/ 287775 w 5218121"/>
              <a:gd name="connsiteY21" fmla="*/ 321276 h 657605"/>
              <a:gd name="connsiteX22" fmla="*/ 250705 w 5218121"/>
              <a:gd name="connsiteY22" fmla="*/ 358346 h 657605"/>
              <a:gd name="connsiteX23" fmla="*/ 176565 w 5218121"/>
              <a:gd name="connsiteY23" fmla="*/ 407773 h 657605"/>
              <a:gd name="connsiteX24" fmla="*/ 151851 w 5218121"/>
              <a:gd name="connsiteY24" fmla="*/ 444844 h 657605"/>
              <a:gd name="connsiteX25" fmla="*/ 114781 w 5218121"/>
              <a:gd name="connsiteY25" fmla="*/ 469557 h 657605"/>
              <a:gd name="connsiteX26" fmla="*/ 52997 w 5218121"/>
              <a:gd name="connsiteY26" fmla="*/ 580768 h 657605"/>
              <a:gd name="connsiteX27" fmla="*/ 28283 w 5218121"/>
              <a:gd name="connsiteY27" fmla="*/ 617838 h 657605"/>
              <a:gd name="connsiteX28" fmla="*/ 15927 w 5218121"/>
              <a:gd name="connsiteY28" fmla="*/ 654909 h 657605"/>
              <a:gd name="connsiteX29" fmla="*/ 28283 w 5218121"/>
              <a:gd name="connsiteY29" fmla="*/ 469557 h 657605"/>
              <a:gd name="connsiteX30" fmla="*/ 40640 w 5218121"/>
              <a:gd name="connsiteY30" fmla="*/ 642552 h 657605"/>
              <a:gd name="connsiteX31" fmla="*/ 188921 w 5218121"/>
              <a:gd name="connsiteY31" fmla="*/ 617838 h 657605"/>
              <a:gd name="connsiteX32" fmla="*/ 225992 w 5218121"/>
              <a:gd name="connsiteY32" fmla="*/ 593125 h 657605"/>
              <a:gd name="connsiteX33" fmla="*/ 349559 w 5218121"/>
              <a:gd name="connsiteY33" fmla="*/ 568411 h 65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18121" h="657605">
                <a:moveTo>
                  <a:pt x="5218121" y="0"/>
                </a:moveTo>
                <a:cubicBezTo>
                  <a:pt x="5168694" y="24714"/>
                  <a:pt x="5124028" y="63303"/>
                  <a:pt x="5069840" y="74141"/>
                </a:cubicBezTo>
                <a:cubicBezTo>
                  <a:pt x="5049245" y="78260"/>
                  <a:pt x="5028558" y="81942"/>
                  <a:pt x="5008056" y="86498"/>
                </a:cubicBezTo>
                <a:cubicBezTo>
                  <a:pt x="4937778" y="102115"/>
                  <a:pt x="4962741" y="102974"/>
                  <a:pt x="4872132" y="111211"/>
                </a:cubicBezTo>
                <a:cubicBezTo>
                  <a:pt x="4765165" y="120935"/>
                  <a:pt x="4657948" y="127687"/>
                  <a:pt x="4550856" y="135925"/>
                </a:cubicBezTo>
                <a:lnTo>
                  <a:pt x="3747667" y="123568"/>
                </a:lnTo>
                <a:cubicBezTo>
                  <a:pt x="3408669" y="115198"/>
                  <a:pt x="3669868" y="116355"/>
                  <a:pt x="3451105" y="98854"/>
                </a:cubicBezTo>
                <a:cubicBezTo>
                  <a:pt x="3381186" y="93261"/>
                  <a:pt x="3311157" y="88393"/>
                  <a:pt x="3241040" y="86498"/>
                </a:cubicBezTo>
                <a:lnTo>
                  <a:pt x="2536705" y="74141"/>
                </a:lnTo>
                <a:lnTo>
                  <a:pt x="1745873" y="86498"/>
                </a:lnTo>
                <a:cubicBezTo>
                  <a:pt x="1699945" y="87676"/>
                  <a:pt x="1479033" y="106675"/>
                  <a:pt x="1424597" y="111211"/>
                </a:cubicBezTo>
                <a:cubicBezTo>
                  <a:pt x="1342706" y="138509"/>
                  <a:pt x="1406297" y="120456"/>
                  <a:pt x="1251602" y="135925"/>
                </a:cubicBezTo>
                <a:cubicBezTo>
                  <a:pt x="1214489" y="139636"/>
                  <a:pt x="1177315" y="143006"/>
                  <a:pt x="1140392" y="148281"/>
                </a:cubicBezTo>
                <a:cubicBezTo>
                  <a:pt x="1119601" y="151251"/>
                  <a:pt x="1099325" y="157185"/>
                  <a:pt x="1078608" y="160638"/>
                </a:cubicBezTo>
                <a:cubicBezTo>
                  <a:pt x="1008084" y="172392"/>
                  <a:pt x="953317" y="177305"/>
                  <a:pt x="880900" y="185352"/>
                </a:cubicBezTo>
                <a:cubicBezTo>
                  <a:pt x="868543" y="189471"/>
                  <a:pt x="856466" y="194550"/>
                  <a:pt x="843829" y="197709"/>
                </a:cubicBezTo>
                <a:cubicBezTo>
                  <a:pt x="775584" y="214770"/>
                  <a:pt x="735676" y="214702"/>
                  <a:pt x="658478" y="222422"/>
                </a:cubicBezTo>
                <a:cubicBezTo>
                  <a:pt x="646121" y="226541"/>
                  <a:pt x="634123" y="231953"/>
                  <a:pt x="621408" y="234779"/>
                </a:cubicBezTo>
                <a:cubicBezTo>
                  <a:pt x="596950" y="240214"/>
                  <a:pt x="571439" y="240544"/>
                  <a:pt x="547267" y="247136"/>
                </a:cubicBezTo>
                <a:cubicBezTo>
                  <a:pt x="397703" y="287926"/>
                  <a:pt x="562137" y="258989"/>
                  <a:pt x="436056" y="284206"/>
                </a:cubicBezTo>
                <a:cubicBezTo>
                  <a:pt x="411488" y="289120"/>
                  <a:pt x="386222" y="290486"/>
                  <a:pt x="361916" y="296563"/>
                </a:cubicBezTo>
                <a:cubicBezTo>
                  <a:pt x="336643" y="302881"/>
                  <a:pt x="287775" y="321276"/>
                  <a:pt x="287775" y="321276"/>
                </a:cubicBezTo>
                <a:cubicBezTo>
                  <a:pt x="275418" y="333633"/>
                  <a:pt x="264499" y="347617"/>
                  <a:pt x="250705" y="358346"/>
                </a:cubicBezTo>
                <a:cubicBezTo>
                  <a:pt x="227260" y="376581"/>
                  <a:pt x="176565" y="407773"/>
                  <a:pt x="176565" y="407773"/>
                </a:cubicBezTo>
                <a:cubicBezTo>
                  <a:pt x="168327" y="420130"/>
                  <a:pt x="162352" y="434343"/>
                  <a:pt x="151851" y="444844"/>
                </a:cubicBezTo>
                <a:cubicBezTo>
                  <a:pt x="141350" y="455345"/>
                  <a:pt x="124560" y="458381"/>
                  <a:pt x="114781" y="469557"/>
                </a:cubicBezTo>
                <a:cubicBezTo>
                  <a:pt x="23870" y="573456"/>
                  <a:pt x="89770" y="507223"/>
                  <a:pt x="52997" y="580768"/>
                </a:cubicBezTo>
                <a:cubicBezTo>
                  <a:pt x="46355" y="594051"/>
                  <a:pt x="36521" y="605481"/>
                  <a:pt x="28283" y="617838"/>
                </a:cubicBezTo>
                <a:cubicBezTo>
                  <a:pt x="24164" y="630195"/>
                  <a:pt x="15927" y="667934"/>
                  <a:pt x="15927" y="654909"/>
                </a:cubicBezTo>
                <a:cubicBezTo>
                  <a:pt x="15927" y="592988"/>
                  <a:pt x="-27100" y="497250"/>
                  <a:pt x="28283" y="469557"/>
                </a:cubicBezTo>
                <a:cubicBezTo>
                  <a:pt x="79991" y="443702"/>
                  <a:pt x="36521" y="584887"/>
                  <a:pt x="40640" y="642552"/>
                </a:cubicBezTo>
                <a:cubicBezTo>
                  <a:pt x="75883" y="638636"/>
                  <a:pt x="147516" y="638540"/>
                  <a:pt x="188921" y="617838"/>
                </a:cubicBezTo>
                <a:cubicBezTo>
                  <a:pt x="202204" y="611196"/>
                  <a:pt x="212421" y="599157"/>
                  <a:pt x="225992" y="593125"/>
                </a:cubicBezTo>
                <a:cubicBezTo>
                  <a:pt x="293322" y="563201"/>
                  <a:pt x="288275" y="568411"/>
                  <a:pt x="349559" y="568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Azure Kubernetes Service (AKS)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87" y="2390719"/>
            <a:ext cx="1569144" cy="144753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B1CD66-C867-4A02-A6C9-85E293A3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40" y="2339089"/>
            <a:ext cx="1856939" cy="144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3F3F6-7B19-492E-A0CC-61F3511106EA}"/>
              </a:ext>
            </a:extLst>
          </p:cNvPr>
          <p:cNvSpPr txBox="1"/>
          <p:nvPr/>
        </p:nvSpPr>
        <p:spPr>
          <a:xfrm>
            <a:off x="3140544" y="260665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9FE2-72F0-465A-9786-2096ADE4247E}"/>
              </a:ext>
            </a:extLst>
          </p:cNvPr>
          <p:cNvSpPr txBox="1"/>
          <p:nvPr/>
        </p:nvSpPr>
        <p:spPr>
          <a:xfrm>
            <a:off x="6324586" y="26446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FC5A5-DA0C-4FA6-88FE-446C21C97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059" y="2390719"/>
            <a:ext cx="1451420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06BC3C-1392-4FD9-8097-BE8B56A0C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0" y="1924690"/>
            <a:ext cx="9582704" cy="3285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94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5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E5BFE9-BD0C-4C89-AFA2-105B32E1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2" y="2503857"/>
            <a:ext cx="9018808" cy="21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580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https://docs.microsoft.com/en-us/azure/aks/concepts-scale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F8760-17D9-4B3B-A9AC-7DDF5DA44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scale pods or nodes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Horizontal pod </a:t>
            </a:r>
            <a:r>
              <a:rPr lang="en-US" dirty="0" err="1"/>
              <a:t>autoscaler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Cluster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D798EEAB-823C-43EF-938B-858BC023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4155413"/>
            <a:ext cx="4157826" cy="2191419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FDD2CCE9-90DD-4BC7-856F-22F1A222C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2275314"/>
            <a:ext cx="4048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Lab-01, 02, 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Pod is an abstraction that represents:</a:t>
            </a:r>
          </a:p>
          <a:p>
            <a:r>
              <a:rPr lang="en-US" dirty="0"/>
              <a:t>a group of one or more application containers</a:t>
            </a:r>
          </a:p>
          <a:p>
            <a:r>
              <a:rPr lang="en-US" dirty="0"/>
              <a:t>Shared storage, as Volumes</a:t>
            </a:r>
          </a:p>
          <a:p>
            <a:r>
              <a:rPr lang="en-US" dirty="0"/>
              <a:t>Networking, as a unique cluster IP address</a:t>
            </a:r>
          </a:p>
          <a:p>
            <a:r>
              <a:rPr lang="en-US" dirty="0"/>
              <a:t>Information about image version and specific ports to use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44D8008-8C00-4110-9847-E3EA987B5EAB}"/>
              </a:ext>
            </a:extLst>
          </p:cNvPr>
          <p:cNvGrpSpPr/>
          <p:nvPr/>
        </p:nvGrpSpPr>
        <p:grpSpPr>
          <a:xfrm>
            <a:off x="7612936" y="3952056"/>
            <a:ext cx="2613566" cy="2139777"/>
            <a:chOff x="7261954" y="4516385"/>
            <a:chExt cx="2613566" cy="2139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37506D-2344-43CF-AA9A-2B3680A9D159}"/>
                </a:ext>
              </a:extLst>
            </p:cNvPr>
            <p:cNvSpPr/>
            <p:nvPr/>
          </p:nvSpPr>
          <p:spPr>
            <a:xfrm>
              <a:off x="7261954" y="4713316"/>
              <a:ext cx="2613566" cy="15581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4778205-FB0E-423A-8B9D-20A756E0B440}"/>
                </a:ext>
              </a:extLst>
            </p:cNvPr>
            <p:cNvSpPr/>
            <p:nvPr/>
          </p:nvSpPr>
          <p:spPr>
            <a:xfrm>
              <a:off x="7895979" y="5578081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A75AE-B873-489B-8370-FF57830C63E7}"/>
                </a:ext>
              </a:extLst>
            </p:cNvPr>
            <p:cNvSpPr/>
            <p:nvPr/>
          </p:nvSpPr>
          <p:spPr>
            <a:xfrm>
              <a:off x="7889308" y="5122270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app-a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15D95A74-8E46-4B8D-A152-CE0BBF1BCE61}"/>
                </a:ext>
              </a:extLst>
            </p:cNvPr>
            <p:cNvSpPr/>
            <p:nvPr/>
          </p:nvSpPr>
          <p:spPr>
            <a:xfrm>
              <a:off x="7782533" y="6117929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B63F3C5E-2F4D-4BF4-9C5A-BADC9A24B760}"/>
                </a:ext>
              </a:extLst>
            </p:cNvPr>
            <p:cNvSpPr/>
            <p:nvPr/>
          </p:nvSpPr>
          <p:spPr>
            <a:xfrm>
              <a:off x="8829026" y="6100848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Secrets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BE391E3-4666-4E99-8DBF-965AC4954744}"/>
                </a:ext>
              </a:extLst>
            </p:cNvPr>
            <p:cNvSpPr/>
            <p:nvPr/>
          </p:nvSpPr>
          <p:spPr>
            <a:xfrm>
              <a:off x="8575407" y="4516385"/>
              <a:ext cx="1113538" cy="29552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10.240.0.3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28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Readiness and Liveness probes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</a:t>
            </a:r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good AKS / Kubernetes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Services, Labels,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Configmaps</a:t>
            </a:r>
            <a:r>
              <a:rPr lang="en-US" sz="5400" dirty="0">
                <a:latin typeface="+mj-lt"/>
                <a:ea typeface="+mj-ea"/>
                <a:cs typeface="+mj-cs"/>
              </a:rPr>
              <a:t> and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Lab-08, 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Workshop agenda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221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Kubernetes and AKS introduction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Lab-01 - AKS setup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Lab-02 - setting up you shell for better AKS/</a:t>
            </a:r>
            <a:r>
              <a:rPr lang="en-US" sz="1400" dirty="0" err="1"/>
              <a:t>kubectl</a:t>
            </a:r>
            <a:r>
              <a:rPr lang="en-US" sz="1400" dirty="0"/>
              <a:t> experience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Introduce our "guinea pig" app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Lab-03 - Containerizing your application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Pods, Namespaces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Lab-04 - Creating, managing and testing pods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Lab-05 -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Deployments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Lab-06 - Deployments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Services, Labels, Selectors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Lab-07 - Creating and Managing Services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</a:t>
            </a:r>
            <a:r>
              <a:rPr lang="en-US" sz="1400" dirty="0" err="1"/>
              <a:t>Configmaps</a:t>
            </a:r>
            <a:r>
              <a:rPr lang="en-US" sz="1400" dirty="0"/>
              <a:t> and secrets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Lab-08 - </a:t>
            </a:r>
            <a:r>
              <a:rPr lang="en-US" sz="1400" dirty="0" err="1"/>
              <a:t>Configmaps</a:t>
            </a:r>
            <a:r>
              <a:rPr lang="en-US" sz="1400" dirty="0"/>
              <a:t> and secrets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Lab-09 - AKS Kubernetes resources at the Azure portal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Lab-10 - Cleaning up (5 min)</a:t>
            </a:r>
          </a:p>
          <a:p>
            <a:pPr marL="0" indent="0">
              <a:buNone/>
            </a:pPr>
            <a:endParaRPr sz="1400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D9994DA-0D1F-4794-A5D8-1EB266677D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0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/>
              <a:t>Kubernetes and AKS introduction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Kubernetes (k8s)?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38AF8-9250-480F-94E4-E685BC0EDC78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Kubernetes is a Container Orchestration System and cluster technology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Manage applications, not machines</a:t>
            </a:r>
          </a:p>
          <a:p>
            <a:endParaRPr lang="en-US" dirty="0"/>
          </a:p>
          <a:p>
            <a:r>
              <a:rPr lang="en-US" dirty="0"/>
              <a:t>Open source, open API container orchestrator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Inspired by Google’s experiences and internal systems</a:t>
            </a:r>
          </a:p>
          <a:p>
            <a:endParaRPr lang="en-US" dirty="0"/>
          </a:p>
          <a:p>
            <a:r>
              <a:rPr lang="en-US" dirty="0"/>
              <a:t>Greek for pilot or Helmsman – the person who steers a ship</a:t>
            </a:r>
          </a:p>
          <a:p>
            <a:endParaRPr lang="en-US" dirty="0"/>
          </a:p>
          <a:p>
            <a:r>
              <a:rPr lang="en-US" dirty="0"/>
              <a:t>Kubernetes -&gt; k(</a:t>
            </a:r>
            <a:r>
              <a:rPr lang="en-US" strike="sngStrike" dirty="0" err="1"/>
              <a:t>ubernete</a:t>
            </a:r>
            <a:r>
              <a:rPr lang="en-US" dirty="0"/>
              <a:t>)s -&gt;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ubernete</a:t>
            </a:r>
            <a:r>
              <a:rPr lang="en-US" dirty="0"/>
              <a:t>) = 8 -&gt;  k8s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</a:t>
            </a:r>
          </a:p>
          <a:p>
            <a:endParaRPr lang="en-US" dirty="0"/>
          </a:p>
          <a:p>
            <a:r>
              <a:rPr lang="en-US" dirty="0"/>
              <a:t>Pods</a:t>
            </a:r>
          </a:p>
          <a:p>
            <a:endParaRPr lang="en-US" dirty="0"/>
          </a:p>
          <a:p>
            <a:r>
              <a:rPr lang="en-US" dirty="0"/>
              <a:t>Desired state </a:t>
            </a:r>
            <a:br>
              <a:rPr lang="en-US" dirty="0"/>
            </a:br>
            <a:r>
              <a:rPr lang="en-US" dirty="0"/>
              <a:t>(Imperative vs. Declarative)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Deployments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D43558-34BE-4D57-9743-D2946048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9" y="1614049"/>
            <a:ext cx="5538092" cy="41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E8134-68CA-4565-8A4C-1E277C341B7E}"/>
              </a:ext>
            </a:extLst>
          </p:cNvPr>
          <p:cNvSpPr txBox="1"/>
          <p:nvPr/>
        </p:nvSpPr>
        <p:spPr>
          <a:xfrm>
            <a:off x="1814945" y="6377730"/>
            <a:ext cx="868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https://kubernetes.io/docs/tutorials/kubernetes-basics/explore/explore-intro/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1651</Words>
  <Application>Microsoft Office PowerPoint</Application>
  <PresentationFormat>Widescreen</PresentationFormat>
  <Paragraphs>275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Comic Sans MS</vt:lpstr>
      <vt:lpstr>open sans</vt:lpstr>
      <vt:lpstr>Segoe UI</vt:lpstr>
      <vt:lpstr>Office Theme</vt:lpstr>
      <vt:lpstr>PowerPoint Presentation</vt:lpstr>
      <vt:lpstr>Practical information</vt:lpstr>
      <vt:lpstr>Infrastructure as Code User Group 2021 roadmap</vt:lpstr>
      <vt:lpstr>Microsoft Teams 101</vt:lpstr>
      <vt:lpstr>Practical information</vt:lpstr>
      <vt:lpstr>Workshop agenda</vt:lpstr>
      <vt:lpstr>PowerPoint Presentation</vt:lpstr>
      <vt:lpstr>What is Kubernetes (k8s)?</vt:lpstr>
      <vt:lpstr>Kubernetes concepts</vt:lpstr>
      <vt:lpstr>K8s 101: Nodes </vt:lpstr>
      <vt:lpstr>K8s 101: Pods </vt:lpstr>
      <vt:lpstr>K8s 101: Desired State </vt:lpstr>
      <vt:lpstr>K8s 101: Deployment </vt:lpstr>
      <vt:lpstr>K8s 101: Services </vt:lpstr>
      <vt:lpstr>Azure Kubernetes Service (AKS)</vt:lpstr>
      <vt:lpstr>AKS cluster architecture </vt:lpstr>
      <vt:lpstr>AKS nodes</vt:lpstr>
      <vt:lpstr>AKS scaling options</vt:lpstr>
      <vt:lpstr>PowerPoint Presentation</vt:lpstr>
      <vt:lpstr>PowerPoint Presentation</vt:lpstr>
      <vt:lpstr>PowerPoint Presentation</vt:lpstr>
      <vt:lpstr>Pods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125</cp:revision>
  <dcterms:created xsi:type="dcterms:W3CDTF">2021-01-25T06:22:20Z</dcterms:created>
  <dcterms:modified xsi:type="dcterms:W3CDTF">2021-02-08T21:55:01Z</dcterms:modified>
</cp:coreProperties>
</file>