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076136272" r:id="rId8"/>
    <p:sldId id="2076136273" r:id="rId9"/>
    <p:sldId id="2076136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3013" autoAdjust="0"/>
  </p:normalViewPr>
  <p:slideViewPr>
    <p:cSldViewPr snapToGrid="0">
      <p:cViewPr varScale="1">
        <p:scale>
          <a:sx n="106" d="100"/>
          <a:sy n="106" d="100"/>
        </p:scale>
        <p:origin x="12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6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0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9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31.sv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27.svg"/><Relationship Id="rId25" Type="http://schemas.openxmlformats.org/officeDocument/2006/relationships/image" Target="../media/image3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sv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10" Type="http://schemas.openxmlformats.org/officeDocument/2006/relationships/image" Target="../media/image20.svg"/><Relationship Id="rId19" Type="http://schemas.openxmlformats.org/officeDocument/2006/relationships/image" Target="../media/image29.svg"/><Relationship Id="rId31" Type="http://schemas.openxmlformats.org/officeDocument/2006/relationships/image" Target="../media/image41.svg"/><Relationship Id="rId4" Type="http://schemas.openxmlformats.org/officeDocument/2006/relationships/image" Target="../media/image2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30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42.png"/><Relationship Id="rId18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image" Target="../media/image39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svg"/><Relationship Id="rId11" Type="http://schemas.openxmlformats.org/officeDocument/2006/relationships/image" Target="../media/image38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10" Type="http://schemas.openxmlformats.org/officeDocument/2006/relationships/image" Target="../media/image22.svg"/><Relationship Id="rId4" Type="http://schemas.openxmlformats.org/officeDocument/2006/relationships/image" Target="../media/image2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Advanced AKS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AKS configuration</a:t>
            </a:r>
          </a:p>
          <a:p>
            <a:r>
              <a:rPr lang="en-US" dirty="0"/>
              <a:t>Use Pulumi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2DE313B-900C-40F8-B44F-500D6420A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11258" y="3799667"/>
            <a:ext cx="393217" cy="393217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7750D624-94D9-4CA0-B825-123BD9CF770E}"/>
              </a:ext>
            </a:extLst>
          </p:cNvPr>
          <p:cNvGrpSpPr/>
          <p:nvPr/>
        </p:nvGrpSpPr>
        <p:grpSpPr>
          <a:xfrm>
            <a:off x="3388687" y="4726564"/>
            <a:ext cx="697627" cy="827116"/>
            <a:chOff x="3550948" y="3920375"/>
            <a:chExt cx="697627" cy="827116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E93C3C-1655-40EE-A865-841A4402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67554" y="3920375"/>
              <a:ext cx="464416" cy="46441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AB030F-9807-484D-86BC-3A9EAC420485}"/>
                </a:ext>
              </a:extLst>
            </p:cNvPr>
            <p:cNvSpPr txBox="1"/>
            <p:nvPr/>
          </p:nvSpPr>
          <p:spPr>
            <a:xfrm>
              <a:off x="3550948" y="4347381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System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058822C-E0AF-4FB9-8049-F047CB30558B}"/>
              </a:ext>
            </a:extLst>
          </p:cNvPr>
          <p:cNvGrpSpPr/>
          <p:nvPr/>
        </p:nvGrpSpPr>
        <p:grpSpPr>
          <a:xfrm>
            <a:off x="5315093" y="4710521"/>
            <a:ext cx="721672" cy="839412"/>
            <a:chOff x="4962626" y="3920375"/>
            <a:chExt cx="721672" cy="839412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C876E2A-10D7-4B53-969B-22F8D0302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91254" y="3920375"/>
              <a:ext cx="464416" cy="464416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2000AB8-0FED-4BED-ADD1-AD89070BCD2A}"/>
                </a:ext>
              </a:extLst>
            </p:cNvPr>
            <p:cNvSpPr txBox="1"/>
            <p:nvPr/>
          </p:nvSpPr>
          <p:spPr>
            <a:xfrm>
              <a:off x="4962626" y="4359677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Workload </a:t>
              </a:r>
            </a:p>
            <a:p>
              <a:pPr algn="ctr"/>
              <a:r>
                <a:rPr lang="en-US" sz="1000" dirty="0"/>
                <a:t>Nodepool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9A2A45-1ECA-4E01-8990-9365FF2D6180}"/>
              </a:ext>
            </a:extLst>
          </p:cNvPr>
          <p:cNvGrpSpPr/>
          <p:nvPr/>
        </p:nvGrpSpPr>
        <p:grpSpPr>
          <a:xfrm>
            <a:off x="4284453" y="3970487"/>
            <a:ext cx="1484578" cy="464415"/>
            <a:chOff x="4350799" y="3212180"/>
            <a:chExt cx="1484578" cy="464415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A6792FA-DB64-4DC7-8DB4-F840BDB2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50799" y="3212180"/>
              <a:ext cx="464415" cy="464415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4294BE-6E31-468E-A20A-6907EA24EE52}"/>
                </a:ext>
              </a:extLst>
            </p:cNvPr>
            <p:cNvSpPr txBox="1"/>
            <p:nvPr/>
          </p:nvSpPr>
          <p:spPr>
            <a:xfrm>
              <a:off x="4746328" y="3244332"/>
              <a:ext cx="1089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Nginx Ingress</a:t>
              </a:r>
            </a:p>
            <a:p>
              <a:r>
                <a:rPr lang="en-US" sz="1000" dirty="0"/>
                <a:t>controller (SLB)</a:t>
              </a:r>
            </a:p>
          </p:txBody>
        </p:sp>
      </p:grp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E8C712E-08EF-4C7D-843F-29C88554DDC4}"/>
              </a:ext>
            </a:extLst>
          </p:cNvPr>
          <p:cNvCxnSpPr>
            <a:stCxn id="15" idx="2"/>
            <a:endCxn id="7" idx="0"/>
          </p:cNvCxnSpPr>
          <p:nvPr/>
        </p:nvCxnSpPr>
        <p:spPr>
          <a:xfrm rot="5400000">
            <a:off x="3981250" y="4191153"/>
            <a:ext cx="291662" cy="7791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F0AA1B5-51EB-4D0C-9CD2-6C421A793121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4516200" y="4591767"/>
            <a:ext cx="1159729" cy="1187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722500-60F2-496B-A0C8-BEFC7471E8FE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rot="16200000" flipH="1">
            <a:off x="4101486" y="3555311"/>
            <a:ext cx="83034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2E0C8-84BE-4571-8C84-4011E65346A0}"/>
              </a:ext>
            </a:extLst>
          </p:cNvPr>
          <p:cNvGrpSpPr/>
          <p:nvPr/>
        </p:nvGrpSpPr>
        <p:grpSpPr>
          <a:xfrm>
            <a:off x="1125655" y="4731777"/>
            <a:ext cx="1144865" cy="717444"/>
            <a:chOff x="1125655" y="4731777"/>
            <a:chExt cx="1144865" cy="717444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138B671-7F71-4E17-8C83-D031DF287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3F45F0-365C-4378-B844-12F3101615BE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479C7C3-4328-4B2C-A263-ADCA6A5D800F}"/>
              </a:ext>
            </a:extLst>
          </p:cNvPr>
          <p:cNvCxnSpPr>
            <a:cxnSpLocks/>
            <a:stCxn id="42" idx="3"/>
            <a:endCxn id="37" idx="0"/>
          </p:cNvCxnSpPr>
          <p:nvPr/>
        </p:nvCxnSpPr>
        <p:spPr>
          <a:xfrm>
            <a:off x="5908137" y="4942729"/>
            <a:ext cx="317644" cy="124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C2C820-C2AE-44C7-BF18-B5F32EF48A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8925" y="6162032"/>
            <a:ext cx="701101" cy="426757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FB06820-2BCA-4A48-9787-E762AC5FDE31}"/>
              </a:ext>
            </a:extLst>
          </p:cNvPr>
          <p:cNvCxnSpPr>
            <a:cxnSpLocks/>
            <a:stCxn id="37" idx="3"/>
            <a:endCxn id="13" idx="1"/>
          </p:cNvCxnSpPr>
          <p:nvPr/>
        </p:nvCxnSpPr>
        <p:spPr>
          <a:xfrm>
            <a:off x="6411527" y="6369844"/>
            <a:ext cx="717398" cy="55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E8B4-B833-424A-9C50-3748026F3D55}"/>
              </a:ext>
            </a:extLst>
          </p:cNvPr>
          <p:cNvGrpSpPr/>
          <p:nvPr/>
        </p:nvGrpSpPr>
        <p:grpSpPr>
          <a:xfrm>
            <a:off x="6959581" y="2815283"/>
            <a:ext cx="967106" cy="694214"/>
            <a:chOff x="6959581" y="2815283"/>
            <a:chExt cx="967106" cy="694214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D551EEB9-6F87-46CB-8FD5-78AD74791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10927" y="2815283"/>
              <a:ext cx="464414" cy="46441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F2116D3-E722-45A8-B829-22245B693CA0}"/>
                </a:ext>
              </a:extLst>
            </p:cNvPr>
            <p:cNvSpPr txBox="1"/>
            <p:nvPr/>
          </p:nvSpPr>
          <p:spPr>
            <a:xfrm>
              <a:off x="6959581" y="3263276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Monitor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BC0E6F-EB06-486A-94E5-8256680F70BD}"/>
              </a:ext>
            </a:extLst>
          </p:cNvPr>
          <p:cNvGrpSpPr/>
          <p:nvPr/>
        </p:nvGrpSpPr>
        <p:grpSpPr>
          <a:xfrm>
            <a:off x="1930295" y="4931242"/>
            <a:ext cx="1574998" cy="246221"/>
            <a:chOff x="1930295" y="4931242"/>
            <a:chExt cx="1574998" cy="24622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6D548D-1BDE-4B48-A27D-3C1ABC29932A}"/>
                </a:ext>
              </a:extLst>
            </p:cNvPr>
            <p:cNvCxnSpPr>
              <a:cxnSpLocks/>
              <a:stCxn id="7" idx="1"/>
              <a:endCxn id="27" idx="3"/>
            </p:cNvCxnSpPr>
            <p:nvPr/>
          </p:nvCxnSpPr>
          <p:spPr>
            <a:xfrm flipH="1">
              <a:off x="1930295" y="4958772"/>
              <a:ext cx="1574998" cy="5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45D468A-5E45-4F67-8979-B17153029538}"/>
                </a:ext>
              </a:extLst>
            </p:cNvPr>
            <p:cNvSpPr txBox="1"/>
            <p:nvPr/>
          </p:nvSpPr>
          <p:spPr>
            <a:xfrm>
              <a:off x="2193625" y="4931242"/>
              <a:ext cx="4056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pull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3E869A-0ABB-4151-B63D-24F6142B5196}"/>
              </a:ext>
            </a:extLst>
          </p:cNvPr>
          <p:cNvGrpSpPr/>
          <p:nvPr/>
        </p:nvGrpSpPr>
        <p:grpSpPr>
          <a:xfrm>
            <a:off x="4284452" y="2675723"/>
            <a:ext cx="1726053" cy="487378"/>
            <a:chOff x="4284452" y="2780979"/>
            <a:chExt cx="1726053" cy="487378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F77943D-6513-4FDF-9EC7-0AA5AC0D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03B8D38-6883-4361-8AAB-DC4EC3A77339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D8771F-FE1B-43B9-9308-DD14E6F5EBA6}"/>
              </a:ext>
            </a:extLst>
          </p:cNvPr>
          <p:cNvGrpSpPr/>
          <p:nvPr/>
        </p:nvGrpSpPr>
        <p:grpSpPr>
          <a:xfrm>
            <a:off x="2664069" y="3676558"/>
            <a:ext cx="3930695" cy="2275144"/>
            <a:chOff x="2664069" y="3676558"/>
            <a:chExt cx="3930695" cy="227514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167662" cy="252688"/>
              <a:chOff x="2704578" y="5699014"/>
              <a:chExt cx="1167662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4" y="5699014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VNet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A930C5-5BB4-4DB4-BF43-498214813661}"/>
                </a:ext>
              </a:extLst>
            </p:cNvPr>
            <p:cNvGrpSpPr/>
            <p:nvPr/>
          </p:nvGrpSpPr>
          <p:grpSpPr>
            <a:xfrm>
              <a:off x="2783571" y="3746482"/>
              <a:ext cx="3658793" cy="1952886"/>
              <a:chOff x="2783571" y="3746482"/>
              <a:chExt cx="3658793" cy="195288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45F759-F8D6-4D5C-A35D-FF3BD13F3B91}"/>
                  </a:ext>
                </a:extLst>
              </p:cNvPr>
              <p:cNvSpPr/>
              <p:nvPr/>
            </p:nvSpPr>
            <p:spPr>
              <a:xfrm>
                <a:off x="2842953" y="3746482"/>
                <a:ext cx="3599411" cy="1906285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4A4BB18-6F49-4F94-9A73-D439AF5BC5E4}"/>
                  </a:ext>
                </a:extLst>
              </p:cNvPr>
              <p:cNvSpPr txBox="1"/>
              <p:nvPr/>
            </p:nvSpPr>
            <p:spPr>
              <a:xfrm>
                <a:off x="2783571" y="5453147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AKS subnet</a:t>
                </a:r>
              </a:p>
            </p:txBody>
          </p:sp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AA8DFD16-8C4D-4636-894D-1D61EE64B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5847" y="3777119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4E5C9F-A3C6-4DEF-B929-3D404A7E8E9A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4AF1769-897D-4665-BCB7-0D60288D2603}"/>
                </a:ext>
              </a:extLst>
            </p:cNvPr>
            <p:cNvGrpSpPr/>
            <p:nvPr/>
          </p:nvGrpSpPr>
          <p:grpSpPr>
            <a:xfrm>
              <a:off x="2667533" y="2460213"/>
              <a:ext cx="3930695" cy="1077768"/>
              <a:chOff x="2667533" y="2460213"/>
              <a:chExt cx="3930695" cy="107776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539E6F8-1035-4BAE-A592-F1D25CB1424A}"/>
                  </a:ext>
                </a:extLst>
              </p:cNvPr>
              <p:cNvGrpSpPr/>
              <p:nvPr/>
            </p:nvGrpSpPr>
            <p:grpSpPr>
              <a:xfrm>
                <a:off x="2697941" y="3286002"/>
                <a:ext cx="1174299" cy="251979"/>
                <a:chOff x="2697941" y="3286002"/>
                <a:chExt cx="1174299" cy="251979"/>
              </a:xfrm>
            </p:grpSpPr>
            <p:pic>
              <p:nvPicPr>
                <p:cNvPr id="85" name="Graphic 84">
                  <a:extLst>
                    <a:ext uri="{FF2B5EF4-FFF2-40B4-BE49-F238E27FC236}">
                      <a16:creationId xmlns:a16="http://schemas.microsoft.com/office/drawing/2014/main" id="{F42B162A-0AF5-4A4B-8B5B-CA2144BFA8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7941" y="3286002"/>
                  <a:ext cx="251979" cy="251979"/>
                </a:xfrm>
                <a:prstGeom prst="rect">
                  <a:avLst/>
                </a:prstGeom>
              </p:spPr>
            </p:pic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D76ED6A-AF72-4363-9C6D-72205F9F3D63}"/>
                    </a:ext>
                  </a:extLst>
                </p:cNvPr>
                <p:cNvSpPr txBox="1"/>
                <p:nvPr/>
              </p:nvSpPr>
              <p:spPr>
                <a:xfrm>
                  <a:off x="2905134" y="3288792"/>
                  <a:ext cx="96710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APIM VNet</a:t>
                  </a:r>
                </a:p>
              </p:txBody>
            </p:sp>
          </p:grp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FF43BF-EF17-4EA8-BFF4-6C46DBD8EC95}"/>
                  </a:ext>
                </a:extLst>
              </p:cNvPr>
              <p:cNvSpPr/>
              <p:nvPr/>
            </p:nvSpPr>
            <p:spPr>
              <a:xfrm>
                <a:off x="2667533" y="2460213"/>
                <a:ext cx="3930695" cy="1054389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70EAD59-4449-470D-AD26-631B0DF8F997}"/>
                </a:ext>
              </a:extLst>
            </p:cNvPr>
            <p:cNvGrpSpPr/>
            <p:nvPr/>
          </p:nvGrpSpPr>
          <p:grpSpPr>
            <a:xfrm>
              <a:off x="2842953" y="2557336"/>
              <a:ext cx="3651110" cy="736375"/>
              <a:chOff x="2842953" y="2557336"/>
              <a:chExt cx="3651110" cy="736375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DABFB2F-B120-48F5-BF4B-8339C821B6D7}"/>
                  </a:ext>
                </a:extLst>
              </p:cNvPr>
              <p:cNvSpPr/>
              <p:nvPr/>
            </p:nvSpPr>
            <p:spPr>
              <a:xfrm>
                <a:off x="2842953" y="2557336"/>
                <a:ext cx="3599411" cy="688056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660CB76-795A-4458-94C1-09B5E8CF4DA8}"/>
                  </a:ext>
                </a:extLst>
              </p:cNvPr>
              <p:cNvSpPr txBox="1"/>
              <p:nvPr/>
            </p:nvSpPr>
            <p:spPr>
              <a:xfrm>
                <a:off x="5526957" y="3047490"/>
                <a:ext cx="96710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000" dirty="0"/>
                  <a:t>APIM subnet</a:t>
                </a:r>
              </a:p>
            </p:txBody>
          </p:sp>
          <p:pic>
            <p:nvPicPr>
              <p:cNvPr id="75" name="Graphic 74">
                <a:extLst>
                  <a:ext uri="{FF2B5EF4-FFF2-40B4-BE49-F238E27FC236}">
                    <a16:creationId xmlns:a16="http://schemas.microsoft.com/office/drawing/2014/main" id="{D502F66E-19DF-470E-82F2-3090370EB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6257040" y="2591688"/>
                <a:ext cx="171450" cy="171450"/>
              </a:xfrm>
              <a:prstGeom prst="rect">
                <a:avLst/>
              </a:prstGeom>
            </p:spPr>
          </p:pic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B6A42D-8108-4C3E-8783-44E39A8152D1}"/>
              </a:ext>
            </a:extLst>
          </p:cNvPr>
          <p:cNvGrpSpPr/>
          <p:nvPr/>
        </p:nvGrpSpPr>
        <p:grpSpPr>
          <a:xfrm>
            <a:off x="5874507" y="6184098"/>
            <a:ext cx="701101" cy="528576"/>
            <a:chOff x="5823976" y="5580210"/>
            <a:chExt cx="701101" cy="5285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AA891F3-A26D-44F4-AA3F-84AEF4F46C66}"/>
                </a:ext>
              </a:extLst>
            </p:cNvPr>
            <p:cNvSpPr txBox="1"/>
            <p:nvPr/>
          </p:nvSpPr>
          <p:spPr>
            <a:xfrm>
              <a:off x="5823976" y="5862565"/>
              <a:ext cx="7011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egress IP</a:t>
              </a: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32DBFB4D-4EFB-4B25-B98C-8EDB3B49D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5989504" y="5580210"/>
              <a:ext cx="371492" cy="371492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EA5BB3-2634-419B-ACF1-B8D3285C4B9E}"/>
              </a:ext>
            </a:extLst>
          </p:cNvPr>
          <p:cNvGrpSpPr/>
          <p:nvPr/>
        </p:nvGrpSpPr>
        <p:grpSpPr>
          <a:xfrm>
            <a:off x="4159104" y="6182886"/>
            <a:ext cx="967106" cy="612230"/>
            <a:chOff x="4159104" y="6184098"/>
            <a:chExt cx="967106" cy="612230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84DA98C-5DFE-40E2-8064-ABD79B55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410449" y="6184098"/>
              <a:ext cx="464416" cy="46441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73476EF-17D5-4B62-B494-CBF9FD064295}"/>
                </a:ext>
              </a:extLst>
            </p:cNvPr>
            <p:cNvSpPr txBox="1"/>
            <p:nvPr/>
          </p:nvSpPr>
          <p:spPr>
            <a:xfrm>
              <a:off x="4159104" y="655010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CosmosDB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EC7ABA4-22CC-46A1-9056-4FA019F0F18C}"/>
              </a:ext>
            </a:extLst>
          </p:cNvPr>
          <p:cNvGrpSpPr/>
          <p:nvPr/>
        </p:nvGrpSpPr>
        <p:grpSpPr>
          <a:xfrm>
            <a:off x="4839084" y="6182637"/>
            <a:ext cx="967106" cy="581931"/>
            <a:chOff x="4834631" y="6182637"/>
            <a:chExt cx="967106" cy="581931"/>
          </a:xfrm>
        </p:grpSpPr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A4657D8D-D698-423C-92F4-DE73AC32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117992" y="6182637"/>
              <a:ext cx="371491" cy="371491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4A9A13-2BA6-4E3E-80C3-EE1DE2CD231D}"/>
                </a:ext>
              </a:extLst>
            </p:cNvPr>
            <p:cNvSpPr txBox="1"/>
            <p:nvPr/>
          </p:nvSpPr>
          <p:spPr>
            <a:xfrm>
              <a:off x="4834631" y="65183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KeyVault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62D6D58-DD12-40F4-91F7-ADBD431920EE}"/>
              </a:ext>
            </a:extLst>
          </p:cNvPr>
          <p:cNvGrpSpPr/>
          <p:nvPr/>
        </p:nvGrpSpPr>
        <p:grpSpPr>
          <a:xfrm>
            <a:off x="6997862" y="3556069"/>
            <a:ext cx="967106" cy="784999"/>
            <a:chOff x="7024664" y="3607940"/>
            <a:chExt cx="967106" cy="784999"/>
          </a:xfrm>
        </p:grpSpPr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AA2EE23F-0BF1-4B89-B44B-1BBB5B53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06E47ED-284C-45AD-BCBA-0F07A155BA0D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3BF204-0D35-4AA1-8A88-7CAB07D90B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516418" y="2210719"/>
            <a:ext cx="242" cy="46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F4F1791A-87EE-4EB6-8CAC-E7715C8E60F3}"/>
              </a:ext>
            </a:extLst>
          </p:cNvPr>
          <p:cNvSpPr/>
          <p:nvPr/>
        </p:nvSpPr>
        <p:spPr>
          <a:xfrm>
            <a:off x="3631223" y="5822124"/>
            <a:ext cx="2044706" cy="184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VNet Service Endpoints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E1CE9E3-A4D7-43AA-BCDF-AD91D6300A53}"/>
              </a:ext>
            </a:extLst>
          </p:cNvPr>
          <p:cNvCxnSpPr>
            <a:cxnSpLocks/>
            <a:stCxn id="42" idx="1"/>
            <a:endCxn id="56" idx="0"/>
          </p:cNvCxnSpPr>
          <p:nvPr/>
        </p:nvCxnSpPr>
        <p:spPr>
          <a:xfrm rot="10800000" flipV="1">
            <a:off x="5308191" y="4942729"/>
            <a:ext cx="135530" cy="12399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1691A7DD-32D0-492D-8B1E-91C72F976D2B}"/>
              </a:ext>
            </a:extLst>
          </p:cNvPr>
          <p:cNvCxnSpPr>
            <a:cxnSpLocks/>
            <a:stCxn id="42" idx="1"/>
            <a:endCxn id="30" idx="0"/>
          </p:cNvCxnSpPr>
          <p:nvPr/>
        </p:nvCxnSpPr>
        <p:spPr>
          <a:xfrm rot="10800000" flipV="1">
            <a:off x="4642657" y="4942728"/>
            <a:ext cx="801064" cy="12401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FD14DB1-8418-4327-9B45-D4D8D11F0CD1}"/>
              </a:ext>
            </a:extLst>
          </p:cNvPr>
          <p:cNvGrpSpPr/>
          <p:nvPr/>
        </p:nvGrpSpPr>
        <p:grpSpPr>
          <a:xfrm>
            <a:off x="7081305" y="4457861"/>
            <a:ext cx="800219" cy="647389"/>
            <a:chOff x="7081305" y="4457861"/>
            <a:chExt cx="800219" cy="647389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62AC5C0-19E8-4C58-A0B6-C2493F11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244665" y="4457861"/>
              <a:ext cx="458571" cy="458571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8CD9FC7-7FD5-4AC4-83B9-AC46A2931213}"/>
                </a:ext>
              </a:extLst>
            </p:cNvPr>
            <p:cNvSpPr txBox="1"/>
            <p:nvPr/>
          </p:nvSpPr>
          <p:spPr>
            <a:xfrm>
              <a:off x="7081305" y="4859029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Private DNS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39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5D5DFD-07C9-4C1E-8835-56220B091075}"/>
              </a:ext>
            </a:extLst>
          </p:cNvPr>
          <p:cNvGrpSpPr/>
          <p:nvPr/>
        </p:nvGrpSpPr>
        <p:grpSpPr>
          <a:xfrm>
            <a:off x="2220082" y="2987409"/>
            <a:ext cx="447451" cy="1814111"/>
            <a:chOff x="2220082" y="2987409"/>
            <a:chExt cx="447451" cy="181411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E6F5629-6E61-4286-8A58-FA42169508C9}"/>
                </a:ext>
              </a:extLst>
            </p:cNvPr>
            <p:cNvSpPr txBox="1"/>
            <p:nvPr/>
          </p:nvSpPr>
          <p:spPr>
            <a:xfrm rot="16200000">
              <a:off x="1758330" y="3490192"/>
              <a:ext cx="11697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VNet peering</a:t>
              </a:r>
            </a:p>
          </p:txBody>
        </p: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64222C99-BEDF-4E7E-A888-F99B3724DB78}"/>
                </a:ext>
              </a:extLst>
            </p:cNvPr>
            <p:cNvCxnSpPr>
              <a:cxnSpLocks/>
              <a:stCxn id="80" idx="1"/>
              <a:endCxn id="84" idx="1"/>
            </p:cNvCxnSpPr>
            <p:nvPr/>
          </p:nvCxnSpPr>
          <p:spPr>
            <a:xfrm rot="10800000" flipH="1">
              <a:off x="2664069" y="2987409"/>
              <a:ext cx="3464" cy="1814111"/>
            </a:xfrm>
            <a:prstGeom prst="bentConnector3">
              <a:avLst>
                <a:gd name="adj1" fmla="val -65993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855EB2-81BB-43C2-84C1-98AF02C28D6C}"/>
              </a:ext>
            </a:extLst>
          </p:cNvPr>
          <p:cNvGrpSpPr/>
          <p:nvPr/>
        </p:nvGrpSpPr>
        <p:grpSpPr>
          <a:xfrm>
            <a:off x="2667533" y="2460213"/>
            <a:ext cx="3930695" cy="1077768"/>
            <a:chOff x="2667533" y="2460213"/>
            <a:chExt cx="3930695" cy="107776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9E6F8-1035-4BAE-A592-F1D25CB1424A}"/>
                </a:ext>
              </a:extLst>
            </p:cNvPr>
            <p:cNvGrpSpPr/>
            <p:nvPr/>
          </p:nvGrpSpPr>
          <p:grpSpPr>
            <a:xfrm>
              <a:off x="2697941" y="3286002"/>
              <a:ext cx="1330851" cy="251979"/>
              <a:chOff x="2697941" y="3286002"/>
              <a:chExt cx="1330851" cy="251979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F42B162A-0AF5-4A4B-8B5B-CA2144BFA8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97941" y="3286002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76ED6A-AF72-4363-9C6D-72205F9F3D63}"/>
                  </a:ext>
                </a:extLst>
              </p:cNvPr>
              <p:cNvSpPr txBox="1"/>
              <p:nvPr/>
            </p:nvSpPr>
            <p:spPr>
              <a:xfrm>
                <a:off x="2905133" y="3288792"/>
                <a:ext cx="112365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iac-ws2-base-vnet</a:t>
                </a: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BFF43BF-EF17-4EA8-BFF4-6C46DBD8EC95}"/>
                </a:ext>
              </a:extLst>
            </p:cNvPr>
            <p:cNvSpPr/>
            <p:nvPr/>
          </p:nvSpPr>
          <p:spPr>
            <a:xfrm>
              <a:off x="2667533" y="2460213"/>
              <a:ext cx="3930695" cy="1054389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ABFB2F-B120-48F5-BF4B-8339C821B6D7}"/>
                </a:ext>
              </a:extLst>
            </p:cNvPr>
            <p:cNvSpPr/>
            <p:nvPr/>
          </p:nvSpPr>
          <p:spPr>
            <a:xfrm>
              <a:off x="2842953" y="2557336"/>
              <a:ext cx="3599411" cy="68805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660CB76-795A-4458-94C1-09B5E8CF4DA8}"/>
                </a:ext>
              </a:extLst>
            </p:cNvPr>
            <p:cNvSpPr txBox="1"/>
            <p:nvPr/>
          </p:nvSpPr>
          <p:spPr>
            <a:xfrm>
              <a:off x="5526957" y="3047490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apim-net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D502F66E-19DF-470E-82F2-3090370EB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7040" y="2591688"/>
              <a:ext cx="171450" cy="17145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D53730-E620-472D-9CB4-718107FC5A7C}"/>
              </a:ext>
            </a:extLst>
          </p:cNvPr>
          <p:cNvGrpSpPr/>
          <p:nvPr/>
        </p:nvGrpSpPr>
        <p:grpSpPr>
          <a:xfrm>
            <a:off x="2664069" y="3676558"/>
            <a:ext cx="3930695" cy="2411705"/>
            <a:chOff x="2664069" y="3676558"/>
            <a:chExt cx="3930695" cy="2411705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6D06C80-61AD-40AD-A254-90E26D89F9F3}"/>
                </a:ext>
              </a:extLst>
            </p:cNvPr>
            <p:cNvSpPr/>
            <p:nvPr/>
          </p:nvSpPr>
          <p:spPr>
            <a:xfrm>
              <a:off x="2664069" y="3676558"/>
              <a:ext cx="3930695" cy="2249922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7A33962-800E-4C6D-A77F-7F2A1D60AE3F}"/>
                </a:ext>
              </a:extLst>
            </p:cNvPr>
            <p:cNvGrpSpPr/>
            <p:nvPr/>
          </p:nvGrpSpPr>
          <p:grpSpPr>
            <a:xfrm>
              <a:off x="2704578" y="5699014"/>
              <a:ext cx="1613924" cy="252688"/>
              <a:chOff x="2704578" y="5699014"/>
              <a:chExt cx="1613924" cy="252688"/>
            </a:xfrm>
          </p:grpSpPr>
          <p:pic>
            <p:nvPicPr>
              <p:cNvPr id="82" name="Graphic 81">
                <a:extLst>
                  <a:ext uri="{FF2B5EF4-FFF2-40B4-BE49-F238E27FC236}">
                    <a16:creationId xmlns:a16="http://schemas.microsoft.com/office/drawing/2014/main" id="{711CAAFD-17C2-4C96-9613-FEB58B352A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4578" y="5699723"/>
                <a:ext cx="251979" cy="251979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1FF6855-8A3A-47DB-8567-4D615C557433}"/>
                  </a:ext>
                </a:extLst>
              </p:cNvPr>
              <p:cNvSpPr txBox="1"/>
              <p:nvPr/>
            </p:nvSpPr>
            <p:spPr>
              <a:xfrm>
                <a:off x="2905133" y="5699014"/>
                <a:ext cx="14133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iac-ws2-aks-blue-vnet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145F759-F8D6-4D5C-A35D-FF3BD13F3B91}"/>
                </a:ext>
              </a:extLst>
            </p:cNvPr>
            <p:cNvSpPr/>
            <p:nvPr/>
          </p:nvSpPr>
          <p:spPr>
            <a:xfrm>
              <a:off x="2842953" y="3746482"/>
              <a:ext cx="3599411" cy="190628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A4BB18-6F49-4F94-9A73-D439AF5BC5E4}"/>
                </a:ext>
              </a:extLst>
            </p:cNvPr>
            <p:cNvSpPr txBox="1"/>
            <p:nvPr/>
          </p:nvSpPr>
          <p:spPr>
            <a:xfrm>
              <a:off x="2783571" y="5453147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aks-net</a:t>
              </a:r>
            </a:p>
          </p:txBody>
        </p:sp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AA8DFD16-8C4D-4636-894D-1D61EE64B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255847" y="3777119"/>
              <a:ext cx="171450" cy="171450"/>
            </a:xfrm>
            <a:prstGeom prst="rect">
              <a:avLst/>
            </a:prstGeom>
          </p:spPr>
        </p:pic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4F1791A-87EE-4EB6-8CAC-E7715C8E60F3}"/>
                </a:ext>
              </a:extLst>
            </p:cNvPr>
            <p:cNvSpPr/>
            <p:nvPr/>
          </p:nvSpPr>
          <p:spPr>
            <a:xfrm>
              <a:off x="3631223" y="5903601"/>
              <a:ext cx="2044706" cy="1846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VNet Service Endpoints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9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49240"/>
            <a:ext cx="11360800" cy="763600"/>
          </a:xfrm>
        </p:spPr>
        <p:txBody>
          <a:bodyPr/>
          <a:lstStyle/>
          <a:p>
            <a:r>
              <a:rPr lang="en-US" dirty="0"/>
              <a:t>Infrastructure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539E6F8-1035-4BAE-A592-F1D25CB1424A}"/>
              </a:ext>
            </a:extLst>
          </p:cNvPr>
          <p:cNvGrpSpPr/>
          <p:nvPr/>
        </p:nvGrpSpPr>
        <p:grpSpPr>
          <a:xfrm>
            <a:off x="2697941" y="3286002"/>
            <a:ext cx="1330851" cy="251979"/>
            <a:chOff x="2697941" y="3286002"/>
            <a:chExt cx="1330851" cy="251979"/>
          </a:xfrm>
        </p:grpSpPr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F42B162A-0AF5-4A4B-8B5B-CA2144BFA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97941" y="3286002"/>
              <a:ext cx="251979" cy="25197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D76ED6A-AF72-4363-9C6D-72205F9F3D63}"/>
                </a:ext>
              </a:extLst>
            </p:cNvPr>
            <p:cNvSpPr txBox="1"/>
            <p:nvPr/>
          </p:nvSpPr>
          <p:spPr>
            <a:xfrm>
              <a:off x="2905133" y="3288792"/>
              <a:ext cx="112365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iac-ws2-vnet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4BFF43BF-EF17-4EA8-BFF4-6C46DBD8EC95}"/>
              </a:ext>
            </a:extLst>
          </p:cNvPr>
          <p:cNvSpPr/>
          <p:nvPr/>
        </p:nvSpPr>
        <p:spPr>
          <a:xfrm>
            <a:off x="2667533" y="2460213"/>
            <a:ext cx="3930695" cy="105438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ABFB2F-B120-48F5-BF4B-8339C821B6D7}"/>
              </a:ext>
            </a:extLst>
          </p:cNvPr>
          <p:cNvSpPr/>
          <p:nvPr/>
        </p:nvSpPr>
        <p:spPr>
          <a:xfrm>
            <a:off x="2842953" y="2557336"/>
            <a:ext cx="3599411" cy="6880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60CB76-795A-4458-94C1-09B5E8CF4DA8}"/>
              </a:ext>
            </a:extLst>
          </p:cNvPr>
          <p:cNvSpPr txBox="1"/>
          <p:nvPr/>
        </p:nvSpPr>
        <p:spPr>
          <a:xfrm>
            <a:off x="5526957" y="3047490"/>
            <a:ext cx="967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apim-net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D502F66E-19DF-470E-82F2-3090370EB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7040" y="2591688"/>
            <a:ext cx="171450" cy="1714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CA3548AA-1FEC-455B-A206-716DB5A1D236}"/>
              </a:ext>
            </a:extLst>
          </p:cNvPr>
          <p:cNvGrpSpPr/>
          <p:nvPr/>
        </p:nvGrpSpPr>
        <p:grpSpPr>
          <a:xfrm>
            <a:off x="1416886" y="2628685"/>
            <a:ext cx="1144865" cy="717444"/>
            <a:chOff x="1125655" y="4731777"/>
            <a:chExt cx="1144865" cy="717444"/>
          </a:xfrm>
        </p:grpSpPr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07AB9493-6FF5-4273-9E15-0D0CED85D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65881" y="4731777"/>
              <a:ext cx="464414" cy="464414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90444C5-3F52-4886-AFEA-5172BA0CFB69}"/>
                </a:ext>
              </a:extLst>
            </p:cNvPr>
            <p:cNvSpPr txBox="1"/>
            <p:nvPr/>
          </p:nvSpPr>
          <p:spPr>
            <a:xfrm>
              <a:off x="1125655" y="5203000"/>
              <a:ext cx="11448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Container Registry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460AF8-D4B8-4D8A-9BB6-787FAFCEFF9F}"/>
              </a:ext>
            </a:extLst>
          </p:cNvPr>
          <p:cNvGrpSpPr/>
          <p:nvPr/>
        </p:nvGrpSpPr>
        <p:grpSpPr>
          <a:xfrm>
            <a:off x="7594227" y="2587471"/>
            <a:ext cx="967106" cy="784999"/>
            <a:chOff x="7024664" y="3607940"/>
            <a:chExt cx="967106" cy="784999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1185322-14AA-4DE5-BF7D-0D0B00AD7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276010" y="3607940"/>
              <a:ext cx="464414" cy="464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3FA9A3C-D035-40B8-AFC3-4B676D778AF6}"/>
                </a:ext>
              </a:extLst>
            </p:cNvPr>
            <p:cNvSpPr txBox="1"/>
            <p:nvPr/>
          </p:nvSpPr>
          <p:spPr>
            <a:xfrm>
              <a:off x="7024664" y="3992829"/>
              <a:ext cx="9671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Public IP</a:t>
              </a:r>
            </a:p>
            <a:p>
              <a:pPr algn="ctr"/>
              <a:r>
                <a:rPr lang="en-US" sz="1000" dirty="0"/>
                <a:t>Prefix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81298C4-C071-4271-8052-496A36C208CB}"/>
              </a:ext>
            </a:extLst>
          </p:cNvPr>
          <p:cNvSpPr/>
          <p:nvPr/>
        </p:nvSpPr>
        <p:spPr>
          <a:xfrm>
            <a:off x="1204111" y="2263366"/>
            <a:ext cx="7357222" cy="14032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000204C-22AC-4B40-85AA-927C478EE2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36793" y="2282763"/>
            <a:ext cx="228803" cy="228803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98C3EA-1FA3-4D34-827F-729D1C090DC7}"/>
              </a:ext>
            </a:extLst>
          </p:cNvPr>
          <p:cNvSpPr txBox="1"/>
          <p:nvPr/>
        </p:nvSpPr>
        <p:spPr>
          <a:xfrm>
            <a:off x="1404086" y="2274055"/>
            <a:ext cx="112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iac-ws2-base-rg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14A492-F5D1-49AB-B90D-FE4ED11F18A7}"/>
              </a:ext>
            </a:extLst>
          </p:cNvPr>
          <p:cNvGrpSpPr/>
          <p:nvPr/>
        </p:nvGrpSpPr>
        <p:grpSpPr>
          <a:xfrm>
            <a:off x="6722603" y="2609692"/>
            <a:ext cx="967106" cy="710634"/>
            <a:chOff x="7079732" y="4051542"/>
            <a:chExt cx="967106" cy="71063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96478A0-37EE-4715-BD01-729C7EF5BA55}"/>
                </a:ext>
              </a:extLst>
            </p:cNvPr>
            <p:cNvSpPr txBox="1"/>
            <p:nvPr/>
          </p:nvSpPr>
          <p:spPr>
            <a:xfrm>
              <a:off x="7079732" y="4515955"/>
              <a:ext cx="96710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Log Analytics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B794B72-6994-4DA0-B300-6A8DD2A6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331078" y="4051542"/>
              <a:ext cx="464413" cy="464413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B8C90B-1129-4082-A350-1F4287F64398}"/>
              </a:ext>
            </a:extLst>
          </p:cNvPr>
          <p:cNvGrpSpPr/>
          <p:nvPr/>
        </p:nvGrpSpPr>
        <p:grpSpPr>
          <a:xfrm>
            <a:off x="4019695" y="2683222"/>
            <a:ext cx="1726053" cy="487378"/>
            <a:chOff x="4284452" y="2780979"/>
            <a:chExt cx="1726053" cy="487378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7130F49B-EFEF-495D-BAE5-D197B5B40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84452" y="2780979"/>
              <a:ext cx="464415" cy="46441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C790A9-DD3D-475B-9A1E-98131CC61C6B}"/>
                </a:ext>
              </a:extLst>
            </p:cNvPr>
            <p:cNvSpPr txBox="1"/>
            <p:nvPr/>
          </p:nvSpPr>
          <p:spPr>
            <a:xfrm>
              <a:off x="4682050" y="2868247"/>
              <a:ext cx="1328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API Management</a:t>
              </a:r>
            </a:p>
            <a:p>
              <a:r>
                <a:rPr lang="en-US" sz="1000" dirty="0"/>
                <a:t>(External)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9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6348</TotalTime>
  <Words>394</Words>
  <Application>Microsoft Office PowerPoint</Application>
  <PresentationFormat>Widescreen</PresentationFormat>
  <Paragraphs>89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Infrastructure</vt:lpstr>
      <vt:lpstr>Infrastructure</vt:lpstr>
      <vt:lpstr>Infrastructure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298</cp:revision>
  <dcterms:created xsi:type="dcterms:W3CDTF">2021-01-25T06:22:20Z</dcterms:created>
  <dcterms:modified xsi:type="dcterms:W3CDTF">2021-03-28T11:17:31Z</dcterms:modified>
</cp:coreProperties>
</file>