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076136299" r:id="rId2"/>
    <p:sldId id="301" r:id="rId3"/>
    <p:sldId id="258" r:id="rId4"/>
    <p:sldId id="260" r:id="rId5"/>
    <p:sldId id="259" r:id="rId6"/>
    <p:sldId id="295" r:id="rId7"/>
    <p:sldId id="299" r:id="rId8"/>
    <p:sldId id="2076136275" r:id="rId9"/>
    <p:sldId id="296" r:id="rId10"/>
    <p:sldId id="293" r:id="rId11"/>
    <p:sldId id="297" r:id="rId12"/>
    <p:sldId id="2076136278" r:id="rId13"/>
    <p:sldId id="298" r:id="rId14"/>
    <p:sldId id="2076136304" r:id="rId15"/>
    <p:sldId id="2076136302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240" autoAdjust="0"/>
  </p:normalViewPr>
  <p:slideViewPr>
    <p:cSldViewPr snapToGrid="0">
      <p:cViewPr varScale="1">
        <p:scale>
          <a:sx n="139" d="100"/>
          <a:sy n="139" d="100"/>
        </p:scale>
        <p:origin x="9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27.01.2022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several options to manage the deployment of pods in a Kubernetes cluster 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pod template enables you to define the configuration of the pod you want to deploy.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template contains information, such as the name of container image, and which container registry to use to fetch the images.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template may also include runtime configuration information, such as ports to use.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Templates are defined by using YAML.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 use templates to deploy pods manually. However, a manually-deployed pod isn't relaunched after it fails, is deleted, or is terminated.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To manage the lifecycle of a pod, you need to create a higher-level Kubernetes object.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replica set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uses pod templates and defines a specified number of pods that must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deployment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creates a management object one level higher than a replica set and enables you to deploy and manage updates for pods in a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93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15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Kubernetes service is a Kubernetes object that provides stable networking for pods. A Kubernetes service enables communication between nodes, pods, and users of your app, both internal and external, to the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41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553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40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cluster is a set of computers that you configure to work together and view as a single system. The computers configured in the cluster will typically do different type of tasks. For example, they'll host websites, APIs, or run compute-intensive batches.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cluster uses centralized software that's responsible for scheduling and controlling these tasks. The computers in a cluster that run the tasks are called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nodes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and the computers that run the scheduling software are called control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planes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node in a Kubernetes cluster is where your compute workloads run.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Each node communicates with the control plane via the API server to inform it about state changes on the node.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09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Unlike in a Docker environment, you can't run containers directly on Kubernetes.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package the container into a Kubernetes object called a pod. A pod is the smallest object that you can create in Kubernetes.</a:t>
            </a:r>
          </a:p>
          <a:p>
            <a:pPr algn="l"/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single pod can hold a group of one or more containers. However, a pod typically doesn't contain multiples of the same app.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use Kubernetes pod templates to define the information about the pods that run in your cluster.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Pod templates are YAML-coded files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pod includes information about the shared storage and network configuration, and a specification about how to run its packaged containers.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18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(Imperative vs. Declarative)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of the core concepts of Kubernetes - Desired State.  Tell Kubernetes what you want, not what to do.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96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ubernetes.io/docs/tutorials/kubernetes-basics/explore/explore-intro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hyperlink" Target="https://kubernetes.io/docs/tutorials/kubernetes-basics/explore/explore-intr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40586" y="2323923"/>
            <a:ext cx="4689240" cy="2210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Scaling options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 applications and clusters in AKS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10" y="500783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27.01.2022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4373E4-48DF-412B-9CE6-8584724DC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4108" y="2594084"/>
            <a:ext cx="2030226" cy="203022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00CF145-8B2E-4D19-BD37-6393D9FB7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9312" y="1481264"/>
            <a:ext cx="1071426" cy="10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Desired State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Imperative vs. Declarative - tell Kubernetes what you want, not what to do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Kubernetes always tries to steer the cluster to its desired state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You: “Hey, k8s, I want 3 replicas of app-a”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  <a:p>
            <a:endParaRPr lang="en-US" dirty="0"/>
          </a:p>
          <a:p>
            <a:r>
              <a:rPr lang="en-US" dirty="0"/>
              <a:t>K8s: “</a:t>
            </a:r>
            <a:r>
              <a:rPr lang="en-US" dirty="0" err="1"/>
              <a:t>Upps</a:t>
            </a:r>
            <a:r>
              <a:rPr lang="en-US" dirty="0"/>
              <a:t>, one replica just died, I will try to find a node where I can spin up a new replica”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F5FD509D-C343-4665-85FC-3A595CECC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Deployment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Pod templates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Replica Sets</a:t>
            </a:r>
          </a:p>
          <a:p>
            <a:endParaRPr lang="en-US" dirty="0"/>
          </a:p>
          <a:p>
            <a:r>
              <a:rPr lang="en-US" dirty="0"/>
              <a:t>Deployments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32" name="Graphic 4">
            <a:extLst>
              <a:ext uri="{FF2B5EF4-FFF2-40B4-BE49-F238E27FC236}">
                <a16:creationId xmlns:a16="http://schemas.microsoft.com/office/drawing/2014/main" id="{43E105EC-0667-479D-AE1B-C80886C28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F1137-9712-4827-BFCB-5235C4C19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071" y="1536633"/>
            <a:ext cx="4978695" cy="4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Deployment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Deployments are requirements you give to Kubernetes regarding your applications (Pods)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C8BF48-3C98-4BA1-9782-C97382897872}"/>
              </a:ext>
            </a:extLst>
          </p:cNvPr>
          <p:cNvSpPr/>
          <p:nvPr/>
        </p:nvSpPr>
        <p:spPr>
          <a:xfrm>
            <a:off x="415600" y="3946680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21420-E673-42D4-87A7-6C8EA3DFA0A8}"/>
              </a:ext>
            </a:extLst>
          </p:cNvPr>
          <p:cNvGrpSpPr/>
          <p:nvPr/>
        </p:nvGrpSpPr>
        <p:grpSpPr>
          <a:xfrm>
            <a:off x="556054" y="4150244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35A916-6293-409A-BCCD-66E209C3497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A9957A-C180-46CA-AB42-20459A8761C6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EA55ED-54DC-435C-8AEC-99BF96D3A4B7}"/>
              </a:ext>
            </a:extLst>
          </p:cNvPr>
          <p:cNvSpPr/>
          <p:nvPr/>
        </p:nvSpPr>
        <p:spPr>
          <a:xfrm>
            <a:off x="4244161" y="3946680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DD6E0F-394A-4506-82D0-107694495578}"/>
              </a:ext>
            </a:extLst>
          </p:cNvPr>
          <p:cNvSpPr/>
          <p:nvPr/>
        </p:nvSpPr>
        <p:spPr>
          <a:xfrm>
            <a:off x="8053656" y="3946680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FB37E-A462-4C70-B309-3E02443EEA55}"/>
              </a:ext>
            </a:extLst>
          </p:cNvPr>
          <p:cNvGrpSpPr/>
          <p:nvPr/>
        </p:nvGrpSpPr>
        <p:grpSpPr>
          <a:xfrm>
            <a:off x="6377667" y="4174958"/>
            <a:ext cx="1260389" cy="774081"/>
            <a:chOff x="6377667" y="4572000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E42FC0-42E3-4DBA-87A4-2778BD0FE6BB}"/>
                </a:ext>
              </a:extLst>
            </p:cNvPr>
            <p:cNvSpPr/>
            <p:nvPr/>
          </p:nvSpPr>
          <p:spPr>
            <a:xfrm>
              <a:off x="6377667" y="4572000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2A82D9-5D91-4157-8A88-37C525F803E1}"/>
                </a:ext>
              </a:extLst>
            </p:cNvPr>
            <p:cNvSpPr/>
            <p:nvPr/>
          </p:nvSpPr>
          <p:spPr>
            <a:xfrm>
              <a:off x="6563018" y="4955060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4FCC77-2ED0-4BA5-A46A-ADCC79F7979D}"/>
              </a:ext>
            </a:extLst>
          </p:cNvPr>
          <p:cNvGrpSpPr/>
          <p:nvPr/>
        </p:nvGrpSpPr>
        <p:grpSpPr>
          <a:xfrm>
            <a:off x="8355227" y="4170977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212C18-BF98-4272-9FCC-D1F9BD7F742A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CA8BAC-0D85-45ED-88BB-0DC807AD17C2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444EE-58D9-4D74-B562-544934B98897}"/>
              </a:ext>
            </a:extLst>
          </p:cNvPr>
          <p:cNvSpPr/>
          <p:nvPr/>
        </p:nvSpPr>
        <p:spPr>
          <a:xfrm>
            <a:off x="210065" y="3594190"/>
            <a:ext cx="11714205" cy="2100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286B15-BA8E-4958-8AC0-B5BAABC5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4" y="3377405"/>
            <a:ext cx="475394" cy="438551"/>
          </a:xfrm>
          <a:prstGeom prst="rect">
            <a:avLst/>
          </a:prstGeom>
        </p:spPr>
      </p:pic>
      <p:sp>
        <p:nvSpPr>
          <p:cNvPr id="25" name="Callout: Line with Accent Bar 24">
            <a:extLst>
              <a:ext uri="{FF2B5EF4-FFF2-40B4-BE49-F238E27FC236}">
                <a16:creationId xmlns:a16="http://schemas.microsoft.com/office/drawing/2014/main" id="{6345987B-5588-4AFA-B18D-1BB53A32D887}"/>
              </a:ext>
            </a:extLst>
          </p:cNvPr>
          <p:cNvSpPr/>
          <p:nvPr/>
        </p:nvSpPr>
        <p:spPr>
          <a:xfrm>
            <a:off x="2743200" y="2828023"/>
            <a:ext cx="6872416" cy="410825"/>
          </a:xfrm>
          <a:prstGeom prst="accentCallout1">
            <a:avLst>
              <a:gd name="adj1" fmla="val 38029"/>
              <a:gd name="adj2" fmla="val -1860"/>
              <a:gd name="adj3" fmla="val 134366"/>
              <a:gd name="adj4" fmla="val -252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k8s: I need 2 replicas of app-a and 3 replicas of app-b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29B7C2-FE44-4173-87DC-2F58FBEAF8AE}"/>
              </a:ext>
            </a:extLst>
          </p:cNvPr>
          <p:cNvGrpSpPr/>
          <p:nvPr/>
        </p:nvGrpSpPr>
        <p:grpSpPr>
          <a:xfrm>
            <a:off x="2548638" y="4174957"/>
            <a:ext cx="1260389" cy="774081"/>
            <a:chOff x="2548638" y="4571999"/>
            <a:chExt cx="1260389" cy="774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8C66C0A-7296-46EF-89EB-DC8BD7C3E288}"/>
                </a:ext>
              </a:extLst>
            </p:cNvPr>
            <p:cNvSpPr/>
            <p:nvPr/>
          </p:nvSpPr>
          <p:spPr>
            <a:xfrm>
              <a:off x="2548638" y="4571999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E722AF0-11C0-4089-8941-0D92909168F3}"/>
                </a:ext>
              </a:extLst>
            </p:cNvPr>
            <p:cNvSpPr/>
            <p:nvPr/>
          </p:nvSpPr>
          <p:spPr>
            <a:xfrm>
              <a:off x="2733989" y="4955059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9CFD2-68B6-4AE2-8838-54B2D3F21CC3}"/>
              </a:ext>
            </a:extLst>
          </p:cNvPr>
          <p:cNvGrpSpPr/>
          <p:nvPr/>
        </p:nvGrpSpPr>
        <p:grpSpPr>
          <a:xfrm>
            <a:off x="10217472" y="4146263"/>
            <a:ext cx="1260389" cy="774081"/>
            <a:chOff x="10217472" y="4543305"/>
            <a:chExt cx="1260389" cy="77408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7AB6A70-167B-4BF1-B802-EC976E590F72}"/>
                </a:ext>
              </a:extLst>
            </p:cNvPr>
            <p:cNvSpPr/>
            <p:nvPr/>
          </p:nvSpPr>
          <p:spPr>
            <a:xfrm>
              <a:off x="10217472" y="454330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878BEC-5862-4CB0-8A7E-C0B0122C14ED}"/>
                </a:ext>
              </a:extLst>
            </p:cNvPr>
            <p:cNvSpPr/>
            <p:nvPr/>
          </p:nvSpPr>
          <p:spPr>
            <a:xfrm>
              <a:off x="10402823" y="4926365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pic>
        <p:nvPicPr>
          <p:cNvPr id="32" name="Graphic 4">
            <a:extLst>
              <a:ext uri="{FF2B5EF4-FFF2-40B4-BE49-F238E27FC236}">
                <a16:creationId xmlns:a16="http://schemas.microsoft.com/office/drawing/2014/main" id="{43E105EC-0667-479D-AE1B-C80886C28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328" y="1536633"/>
            <a:ext cx="11360800" cy="4555200"/>
          </a:xfrm>
        </p:spPr>
        <p:txBody>
          <a:bodyPr/>
          <a:lstStyle/>
          <a:p>
            <a:r>
              <a:rPr lang="en-US" dirty="0"/>
              <a:t>Service is an abstract way to </a:t>
            </a:r>
            <a:br>
              <a:rPr lang="en-US" dirty="0"/>
            </a:br>
            <a:r>
              <a:rPr lang="en-US" dirty="0"/>
              <a:t>expose an application running on a set of Pods </a:t>
            </a:r>
          </a:p>
          <a:p>
            <a:r>
              <a:rPr lang="en-US" dirty="0"/>
              <a:t>A Service has a name and maps to a </a:t>
            </a:r>
            <a:br>
              <a:rPr lang="en-US" dirty="0"/>
            </a:br>
            <a:r>
              <a:rPr lang="en-US" dirty="0"/>
              <a:t>dynamic set of Pods defined by a label selector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AD2DBB-A873-48B3-A95B-EAF924F49341}"/>
              </a:ext>
            </a:extLst>
          </p:cNvPr>
          <p:cNvSpPr/>
          <p:nvPr/>
        </p:nvSpPr>
        <p:spPr>
          <a:xfrm>
            <a:off x="415600" y="4652818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6118D-38E9-48CC-84CD-D618E5ECC3AD}"/>
              </a:ext>
            </a:extLst>
          </p:cNvPr>
          <p:cNvGrpSpPr/>
          <p:nvPr/>
        </p:nvGrpSpPr>
        <p:grpSpPr>
          <a:xfrm>
            <a:off x="556054" y="4856382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D06FB9-6D7B-4F64-BC27-E8E86CDEB1C3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3A6BE-415D-495C-88A1-44D9204316BB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61DBA9-5211-4447-98CF-AD4649191175}"/>
              </a:ext>
            </a:extLst>
          </p:cNvPr>
          <p:cNvSpPr/>
          <p:nvPr/>
        </p:nvSpPr>
        <p:spPr>
          <a:xfrm>
            <a:off x="4244161" y="4652818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C6FC4-82BF-42E8-A0FD-BEF65B4D8EA0}"/>
              </a:ext>
            </a:extLst>
          </p:cNvPr>
          <p:cNvSpPr/>
          <p:nvPr/>
        </p:nvSpPr>
        <p:spPr>
          <a:xfrm>
            <a:off x="8053656" y="4652818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1C3A14-F489-4812-9CF3-6D84FAEC2E32}"/>
              </a:ext>
            </a:extLst>
          </p:cNvPr>
          <p:cNvGrpSpPr/>
          <p:nvPr/>
        </p:nvGrpSpPr>
        <p:grpSpPr>
          <a:xfrm>
            <a:off x="6377667" y="4881096"/>
            <a:ext cx="1260389" cy="774081"/>
            <a:chOff x="6377667" y="4572000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1D63E2-9BD7-430D-A6A3-61E77C0824B1}"/>
                </a:ext>
              </a:extLst>
            </p:cNvPr>
            <p:cNvSpPr/>
            <p:nvPr/>
          </p:nvSpPr>
          <p:spPr>
            <a:xfrm>
              <a:off x="6377667" y="4572000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F4474D-7EC0-4074-AB60-99AADA854431}"/>
                </a:ext>
              </a:extLst>
            </p:cNvPr>
            <p:cNvSpPr/>
            <p:nvPr/>
          </p:nvSpPr>
          <p:spPr>
            <a:xfrm>
              <a:off x="6563018" y="4955060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E193E-535C-46DF-A3AE-121CC17C1043}"/>
              </a:ext>
            </a:extLst>
          </p:cNvPr>
          <p:cNvGrpSpPr/>
          <p:nvPr/>
        </p:nvGrpSpPr>
        <p:grpSpPr>
          <a:xfrm>
            <a:off x="8355227" y="4877115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10094E-1F52-408E-9207-BE65890F6D67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06BD8C-2766-48D7-ABE1-E773F5DB2AB8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D62CBA-9711-4E55-9EC5-31DF089C20DE}"/>
              </a:ext>
            </a:extLst>
          </p:cNvPr>
          <p:cNvSpPr/>
          <p:nvPr/>
        </p:nvSpPr>
        <p:spPr>
          <a:xfrm>
            <a:off x="2561968" y="3738096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service-a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7D9BE9-FC4F-4204-9436-5ED6A68F07F6}"/>
              </a:ext>
            </a:extLst>
          </p:cNvPr>
          <p:cNvSpPr/>
          <p:nvPr/>
        </p:nvSpPr>
        <p:spPr>
          <a:xfrm>
            <a:off x="7502132" y="3740370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service-b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D622E8-E157-450F-ABFA-3F1C798BF996}"/>
              </a:ext>
            </a:extLst>
          </p:cNvPr>
          <p:cNvGrpSpPr/>
          <p:nvPr/>
        </p:nvGrpSpPr>
        <p:grpSpPr>
          <a:xfrm>
            <a:off x="10217472" y="4852401"/>
            <a:ext cx="1260389" cy="774081"/>
            <a:chOff x="10217472" y="4543305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E6D7DCF-303C-43FC-BE13-A0C317BA508E}"/>
                </a:ext>
              </a:extLst>
            </p:cNvPr>
            <p:cNvSpPr/>
            <p:nvPr/>
          </p:nvSpPr>
          <p:spPr>
            <a:xfrm>
              <a:off x="10217472" y="454330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6737974-EAB8-40B2-9423-22E6094D1577}"/>
                </a:ext>
              </a:extLst>
            </p:cNvPr>
            <p:cNvSpPr/>
            <p:nvPr/>
          </p:nvSpPr>
          <p:spPr>
            <a:xfrm>
              <a:off x="10402823" y="4926365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DEEA16-EF2F-44B9-BD4D-C2D6AE8319FD}"/>
              </a:ext>
            </a:extLst>
          </p:cNvPr>
          <p:cNvGrpSpPr/>
          <p:nvPr/>
        </p:nvGrpSpPr>
        <p:grpSpPr>
          <a:xfrm>
            <a:off x="2548638" y="4881095"/>
            <a:ext cx="1260389" cy="774081"/>
            <a:chOff x="2548638" y="4571999"/>
            <a:chExt cx="1260389" cy="77408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B2AEBFD-C205-4108-BF3F-D6D6F302DF4E}"/>
                </a:ext>
              </a:extLst>
            </p:cNvPr>
            <p:cNvSpPr/>
            <p:nvPr/>
          </p:nvSpPr>
          <p:spPr>
            <a:xfrm>
              <a:off x="2548638" y="4571999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2C1A8A2-91D9-46DB-8FCC-3156013DCF7C}"/>
                </a:ext>
              </a:extLst>
            </p:cNvPr>
            <p:cNvSpPr/>
            <p:nvPr/>
          </p:nvSpPr>
          <p:spPr>
            <a:xfrm>
              <a:off x="2733989" y="4955059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pic>
        <p:nvPicPr>
          <p:cNvPr id="37" name="Graphic 4">
            <a:extLst>
              <a:ext uri="{FF2B5EF4-FFF2-40B4-BE49-F238E27FC236}">
                <a16:creationId xmlns:a16="http://schemas.microsoft.com/office/drawing/2014/main" id="{BF211F73-D1AE-46E3-8C82-B2DBCBE73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97CE76B-315A-4BDF-87B8-9760B539DA9F}"/>
              </a:ext>
            </a:extLst>
          </p:cNvPr>
          <p:cNvCxnSpPr>
            <a:stCxn id="22" idx="2"/>
            <a:endCxn id="8" idx="0"/>
          </p:cNvCxnSpPr>
          <p:nvPr/>
        </p:nvCxnSpPr>
        <p:spPr>
          <a:xfrm rot="5400000">
            <a:off x="1941202" y="3440665"/>
            <a:ext cx="660764" cy="21706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2C1C369-6BED-4EBE-8D2F-B3244ACA4F9D}"/>
              </a:ext>
            </a:extLst>
          </p:cNvPr>
          <p:cNvCxnSpPr>
            <a:stCxn id="22" idx="2"/>
            <a:endCxn id="16" idx="0"/>
          </p:cNvCxnSpPr>
          <p:nvPr/>
        </p:nvCxnSpPr>
        <p:spPr>
          <a:xfrm rot="16200000" flipH="1">
            <a:off x="5830422" y="1722114"/>
            <a:ext cx="681497" cy="5628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234D526-FFE9-42A7-ADBE-88B2F9D164FB}"/>
              </a:ext>
            </a:extLst>
          </p:cNvPr>
          <p:cNvCxnSpPr>
            <a:stCxn id="27" idx="2"/>
            <a:endCxn id="41" idx="0"/>
          </p:cNvCxnSpPr>
          <p:nvPr/>
        </p:nvCxnSpPr>
        <p:spPr>
          <a:xfrm rot="5400000">
            <a:off x="5396357" y="1980368"/>
            <a:ext cx="683203" cy="51182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4A763D0-FA38-4E63-A4CF-5A875E091E49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7310871" y="3894884"/>
            <a:ext cx="683204" cy="1289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0911EA7-234A-4B51-A152-241C69EE8807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 rot="16200000" flipH="1">
            <a:off x="9245121" y="3249854"/>
            <a:ext cx="654509" cy="25505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521AFC-692F-464A-AF39-050308E2BAC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356919" y="3531561"/>
            <a:ext cx="0" cy="20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03068B-FA2F-4992-8E4A-9F5C8159C9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97083" y="3531561"/>
            <a:ext cx="0" cy="20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5A468536-23E3-46BF-8600-802D44F2E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538" y="13238"/>
            <a:ext cx="3165636" cy="37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Lab-01, 02, 03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00D286B5-A866-4A52-B2B7-86348B37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2" name="Google Shape;56;p13">
            <a:extLst>
              <a:ext uri="{FF2B5EF4-FFF2-40B4-BE49-F238E27FC236}">
                <a16:creationId xmlns:a16="http://schemas.microsoft.com/office/drawing/2014/main" id="{52A88978-0296-4319-A9F7-ADA686966A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0D26F3E-A5AA-4D05-9399-FBC48A6F1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4108" y="2594084"/>
            <a:ext cx="2030226" cy="203022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8022D8-8D6B-405D-87DC-7B2872E3B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9312" y="1481264"/>
            <a:ext cx="1071426" cy="10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[x] GitOps in AKS with Flux</a:t>
            </a:r>
          </a:p>
          <a:p>
            <a:r>
              <a:rPr lang="en-US" b="1" dirty="0"/>
              <a:t>[  ] Scaling options for applications and clusters in AKS</a:t>
            </a:r>
          </a:p>
          <a:p>
            <a:r>
              <a:rPr lang="en-US" dirty="0"/>
              <a:t>[  ] Monitoring options in AKS</a:t>
            </a:r>
          </a:p>
          <a:p>
            <a:r>
              <a:rPr lang="en-US" dirty="0"/>
              <a:t>[  ] Service mesh in AKS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Security in AKS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and AKS 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concepts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20CF29-1CEB-41D0-9950-097E4044F3E1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Pods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Desired state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(Imperative vs. Declarative)</a:t>
            </a:r>
          </a:p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Deployments</a:t>
            </a:r>
          </a:p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D43558-34BE-4D57-9743-D29460487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99" y="1614049"/>
            <a:ext cx="5538092" cy="412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E8134-68CA-4565-8A4C-1E277C341B7E}"/>
              </a:ext>
            </a:extLst>
          </p:cNvPr>
          <p:cNvSpPr txBox="1"/>
          <p:nvPr/>
        </p:nvSpPr>
        <p:spPr>
          <a:xfrm>
            <a:off x="2115331" y="6376650"/>
            <a:ext cx="868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https://kubernetes.io/docs/tutorials/kubernetes-basics/explore/explore-intro/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61B4A323-2A48-4A8A-9B9E-57FE09F3E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K8s 101: 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Cluster and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Nodes 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7" name="Graphic 4">
            <a:extLst>
              <a:ext uri="{FF2B5EF4-FFF2-40B4-BE49-F238E27FC236}">
                <a16:creationId xmlns:a16="http://schemas.microsoft.com/office/drawing/2014/main" id="{9FDF8771-BD66-4B67-9899-1B9F1F481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7D41471-D4DA-41B6-906B-0B8867AC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4429" y="1876594"/>
            <a:ext cx="6913709" cy="3539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0BF199-CD89-4676-ADC1-A61741D6348F}"/>
              </a:ext>
            </a:extLst>
          </p:cNvPr>
          <p:cNvSpPr txBox="1"/>
          <p:nvPr/>
        </p:nvSpPr>
        <p:spPr>
          <a:xfrm>
            <a:off x="2115331" y="6376650"/>
            <a:ext cx="9235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https://docs.microsoft.com/en-us/learn/modules/intro-to-kubernetes/3-how-kubernetes-works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AE672-B6D8-4E16-9F37-D32672FE1109}"/>
              </a:ext>
            </a:extLst>
          </p:cNvPr>
          <p:cNvSpPr txBox="1"/>
          <p:nvPr/>
        </p:nvSpPr>
        <p:spPr>
          <a:xfrm>
            <a:off x="0" y="1986774"/>
            <a:ext cx="5104429" cy="280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machines (VM) in your cluster 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where your workloads run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can come and go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16A7CC-34FD-4A0F-BF2B-335B413C9C27}"/>
              </a:ext>
            </a:extLst>
          </p:cNvPr>
          <p:cNvSpPr/>
          <p:nvPr/>
        </p:nvSpPr>
        <p:spPr>
          <a:xfrm>
            <a:off x="4540420" y="1229710"/>
            <a:ext cx="3668249" cy="3342290"/>
          </a:xfrm>
          <a:custGeom>
            <a:avLst/>
            <a:gdLst>
              <a:gd name="connsiteX0" fmla="*/ 1429456 w 3668249"/>
              <a:gd name="connsiteY0" fmla="*/ 641131 h 3342290"/>
              <a:gd name="connsiteX1" fmla="*/ 1650173 w 3668249"/>
              <a:gd name="connsiteY1" fmla="*/ 430924 h 3342290"/>
              <a:gd name="connsiteX2" fmla="*/ 1755277 w 3668249"/>
              <a:gd name="connsiteY2" fmla="*/ 315311 h 3342290"/>
              <a:gd name="connsiteX3" fmla="*/ 1986504 w 3668249"/>
              <a:gd name="connsiteY3" fmla="*/ 189187 h 3342290"/>
              <a:gd name="connsiteX4" fmla="*/ 2522532 w 3668249"/>
              <a:gd name="connsiteY4" fmla="*/ 10511 h 3342290"/>
              <a:gd name="connsiteX5" fmla="*/ 2711718 w 3668249"/>
              <a:gd name="connsiteY5" fmla="*/ 0 h 3342290"/>
              <a:gd name="connsiteX6" fmla="*/ 2869373 w 3668249"/>
              <a:gd name="connsiteY6" fmla="*/ 21021 h 3342290"/>
              <a:gd name="connsiteX7" fmla="*/ 3563056 w 3668249"/>
              <a:gd name="connsiteY7" fmla="*/ 346842 h 3342290"/>
              <a:gd name="connsiteX8" fmla="*/ 3594587 w 3668249"/>
              <a:gd name="connsiteY8" fmla="*/ 357352 h 3342290"/>
              <a:gd name="connsiteX9" fmla="*/ 3636628 w 3668249"/>
              <a:gd name="connsiteY9" fmla="*/ 483476 h 3342290"/>
              <a:gd name="connsiteX10" fmla="*/ 3636628 w 3668249"/>
              <a:gd name="connsiteY10" fmla="*/ 1114097 h 3342290"/>
              <a:gd name="connsiteX11" fmla="*/ 3563056 w 3668249"/>
              <a:gd name="connsiteY11" fmla="*/ 1261242 h 3342290"/>
              <a:gd name="connsiteX12" fmla="*/ 3373870 w 3668249"/>
              <a:gd name="connsiteY12" fmla="*/ 1566042 h 3342290"/>
              <a:gd name="connsiteX13" fmla="*/ 3310808 w 3668249"/>
              <a:gd name="connsiteY13" fmla="*/ 1681656 h 3342290"/>
              <a:gd name="connsiteX14" fmla="*/ 3247746 w 3668249"/>
              <a:gd name="connsiteY14" fmla="*/ 1765738 h 3342290"/>
              <a:gd name="connsiteX15" fmla="*/ 3153152 w 3668249"/>
              <a:gd name="connsiteY15" fmla="*/ 2039007 h 3342290"/>
              <a:gd name="connsiteX16" fmla="*/ 3121621 w 3668249"/>
              <a:gd name="connsiteY16" fmla="*/ 2175642 h 3342290"/>
              <a:gd name="connsiteX17" fmla="*/ 3100601 w 3668249"/>
              <a:gd name="connsiteY17" fmla="*/ 2301766 h 3342290"/>
              <a:gd name="connsiteX18" fmla="*/ 2963966 w 3668249"/>
              <a:gd name="connsiteY18" fmla="*/ 2575035 h 3342290"/>
              <a:gd name="connsiteX19" fmla="*/ 2869373 w 3668249"/>
              <a:gd name="connsiteY19" fmla="*/ 2701159 h 3342290"/>
              <a:gd name="connsiteX20" fmla="*/ 2575083 w 3668249"/>
              <a:gd name="connsiteY20" fmla="*/ 2995449 h 3342290"/>
              <a:gd name="connsiteX21" fmla="*/ 2165180 w 3668249"/>
              <a:gd name="connsiteY21" fmla="*/ 3268718 h 3342290"/>
              <a:gd name="connsiteX22" fmla="*/ 2039056 w 3668249"/>
              <a:gd name="connsiteY22" fmla="*/ 3321269 h 3342290"/>
              <a:gd name="connsiteX23" fmla="*/ 1839359 w 3668249"/>
              <a:gd name="connsiteY23" fmla="*/ 3342290 h 3342290"/>
              <a:gd name="connsiteX24" fmla="*/ 1545070 w 3668249"/>
              <a:gd name="connsiteY24" fmla="*/ 3310759 h 3342290"/>
              <a:gd name="connsiteX25" fmla="*/ 1345373 w 3668249"/>
              <a:gd name="connsiteY25" fmla="*/ 3216166 h 3342290"/>
              <a:gd name="connsiteX26" fmla="*/ 1250780 w 3668249"/>
              <a:gd name="connsiteY26" fmla="*/ 3174124 h 3342290"/>
              <a:gd name="connsiteX27" fmla="*/ 1093125 w 3668249"/>
              <a:gd name="connsiteY27" fmla="*/ 3100552 h 3342290"/>
              <a:gd name="connsiteX28" fmla="*/ 977511 w 3668249"/>
              <a:gd name="connsiteY28" fmla="*/ 3048000 h 3342290"/>
              <a:gd name="connsiteX29" fmla="*/ 945980 w 3668249"/>
              <a:gd name="connsiteY29" fmla="*/ 3026980 h 3342290"/>
              <a:gd name="connsiteX30" fmla="*/ 851387 w 3668249"/>
              <a:gd name="connsiteY30" fmla="*/ 2984938 h 3342290"/>
              <a:gd name="connsiteX31" fmla="*/ 399442 w 3668249"/>
              <a:gd name="connsiteY31" fmla="*/ 2711669 h 3342290"/>
              <a:gd name="connsiteX32" fmla="*/ 262808 w 3668249"/>
              <a:gd name="connsiteY32" fmla="*/ 2596056 h 3342290"/>
              <a:gd name="connsiteX33" fmla="*/ 73621 w 3668249"/>
              <a:gd name="connsiteY33" fmla="*/ 2301766 h 3342290"/>
              <a:gd name="connsiteX34" fmla="*/ 21070 w 3668249"/>
              <a:gd name="connsiteY34" fmla="*/ 2175642 h 3342290"/>
              <a:gd name="connsiteX35" fmla="*/ 49 w 3668249"/>
              <a:gd name="connsiteY35" fmla="*/ 1996966 h 3342290"/>
              <a:gd name="connsiteX36" fmla="*/ 31580 w 3668249"/>
              <a:gd name="connsiteY36" fmla="*/ 1555531 h 3342290"/>
              <a:gd name="connsiteX37" fmla="*/ 157704 w 3668249"/>
              <a:gd name="connsiteY37" fmla="*/ 1366345 h 3342290"/>
              <a:gd name="connsiteX38" fmla="*/ 767304 w 3668249"/>
              <a:gd name="connsiteY38" fmla="*/ 1051035 h 3342290"/>
              <a:gd name="connsiteX39" fmla="*/ 809346 w 3668249"/>
              <a:gd name="connsiteY39" fmla="*/ 1030014 h 3342290"/>
              <a:gd name="connsiteX40" fmla="*/ 988021 w 3668249"/>
              <a:gd name="connsiteY40" fmla="*/ 966952 h 3342290"/>
              <a:gd name="connsiteX41" fmla="*/ 1082614 w 3668249"/>
              <a:gd name="connsiteY41" fmla="*/ 903890 h 3342290"/>
              <a:gd name="connsiteX42" fmla="*/ 1124656 w 3668249"/>
              <a:gd name="connsiteY42" fmla="*/ 882869 h 3342290"/>
              <a:gd name="connsiteX43" fmla="*/ 1177208 w 3668249"/>
              <a:gd name="connsiteY43" fmla="*/ 830318 h 3342290"/>
              <a:gd name="connsiteX44" fmla="*/ 1219249 w 3668249"/>
              <a:gd name="connsiteY44" fmla="*/ 798787 h 3342290"/>
              <a:gd name="connsiteX45" fmla="*/ 1303332 w 3668249"/>
              <a:gd name="connsiteY45" fmla="*/ 725214 h 3342290"/>
              <a:gd name="connsiteX46" fmla="*/ 1387414 w 3668249"/>
              <a:gd name="connsiteY46" fmla="*/ 704193 h 3342290"/>
              <a:gd name="connsiteX47" fmla="*/ 1429456 w 3668249"/>
              <a:gd name="connsiteY47" fmla="*/ 641131 h 334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668249" h="3342290">
                <a:moveTo>
                  <a:pt x="1429456" y="641131"/>
                </a:moveTo>
                <a:cubicBezTo>
                  <a:pt x="1536621" y="507176"/>
                  <a:pt x="1399777" y="672045"/>
                  <a:pt x="1650173" y="430924"/>
                </a:cubicBezTo>
                <a:cubicBezTo>
                  <a:pt x="1687689" y="394797"/>
                  <a:pt x="1712985" y="345708"/>
                  <a:pt x="1755277" y="315311"/>
                </a:cubicBezTo>
                <a:cubicBezTo>
                  <a:pt x="1826569" y="264070"/>
                  <a:pt x="1906526" y="225404"/>
                  <a:pt x="1986504" y="189187"/>
                </a:cubicBezTo>
                <a:cubicBezTo>
                  <a:pt x="2129317" y="124517"/>
                  <a:pt x="2354610" y="37025"/>
                  <a:pt x="2522532" y="10511"/>
                </a:cubicBezTo>
                <a:cubicBezTo>
                  <a:pt x="2584918" y="661"/>
                  <a:pt x="2648656" y="3504"/>
                  <a:pt x="2711718" y="0"/>
                </a:cubicBezTo>
                <a:cubicBezTo>
                  <a:pt x="2764270" y="7007"/>
                  <a:pt x="2820275" y="1018"/>
                  <a:pt x="2869373" y="21021"/>
                </a:cubicBezTo>
                <a:cubicBezTo>
                  <a:pt x="3105956" y="117407"/>
                  <a:pt x="3320701" y="266060"/>
                  <a:pt x="3563056" y="346842"/>
                </a:cubicBezTo>
                <a:lnTo>
                  <a:pt x="3594587" y="357352"/>
                </a:lnTo>
                <a:cubicBezTo>
                  <a:pt x="3608601" y="399393"/>
                  <a:pt x="3629508" y="439736"/>
                  <a:pt x="3636628" y="483476"/>
                </a:cubicBezTo>
                <a:cubicBezTo>
                  <a:pt x="3671124" y="695384"/>
                  <a:pt x="3685821" y="902567"/>
                  <a:pt x="3636628" y="1114097"/>
                </a:cubicBezTo>
                <a:cubicBezTo>
                  <a:pt x="3624207" y="1167509"/>
                  <a:pt x="3588862" y="1212856"/>
                  <a:pt x="3563056" y="1261242"/>
                </a:cubicBezTo>
                <a:cubicBezTo>
                  <a:pt x="3398186" y="1570374"/>
                  <a:pt x="3542210" y="1296697"/>
                  <a:pt x="3373870" y="1566042"/>
                </a:cubicBezTo>
                <a:cubicBezTo>
                  <a:pt x="3350604" y="1603268"/>
                  <a:pt x="3334249" y="1644541"/>
                  <a:pt x="3310808" y="1681656"/>
                </a:cubicBezTo>
                <a:cubicBezTo>
                  <a:pt x="3292100" y="1711277"/>
                  <a:pt x="3265299" y="1735418"/>
                  <a:pt x="3247746" y="1765738"/>
                </a:cubicBezTo>
                <a:cubicBezTo>
                  <a:pt x="3192834" y="1860585"/>
                  <a:pt x="3180218" y="1930744"/>
                  <a:pt x="3153152" y="2039007"/>
                </a:cubicBezTo>
                <a:cubicBezTo>
                  <a:pt x="3141815" y="2084353"/>
                  <a:pt x="3130788" y="2129808"/>
                  <a:pt x="3121621" y="2175642"/>
                </a:cubicBezTo>
                <a:cubicBezTo>
                  <a:pt x="3113262" y="2217436"/>
                  <a:pt x="3113643" y="2261189"/>
                  <a:pt x="3100601" y="2301766"/>
                </a:cubicBezTo>
                <a:cubicBezTo>
                  <a:pt x="3073021" y="2387570"/>
                  <a:pt x="3016859" y="2497458"/>
                  <a:pt x="2963966" y="2575035"/>
                </a:cubicBezTo>
                <a:cubicBezTo>
                  <a:pt x="2934362" y="2618455"/>
                  <a:pt x="2905058" y="2662581"/>
                  <a:pt x="2869373" y="2701159"/>
                </a:cubicBezTo>
                <a:cubicBezTo>
                  <a:pt x="2775170" y="2803000"/>
                  <a:pt x="2681658" y="2906636"/>
                  <a:pt x="2575083" y="2995449"/>
                </a:cubicBezTo>
                <a:cubicBezTo>
                  <a:pt x="2354519" y="3179252"/>
                  <a:pt x="2425805" y="3142355"/>
                  <a:pt x="2165180" y="3268718"/>
                </a:cubicBezTo>
                <a:cubicBezTo>
                  <a:pt x="2124198" y="3288588"/>
                  <a:pt x="2083482" y="3311237"/>
                  <a:pt x="2039056" y="3321269"/>
                </a:cubicBezTo>
                <a:cubicBezTo>
                  <a:pt x="1973766" y="3336012"/>
                  <a:pt x="1905925" y="3335283"/>
                  <a:pt x="1839359" y="3342290"/>
                </a:cubicBezTo>
                <a:cubicBezTo>
                  <a:pt x="1741263" y="3331780"/>
                  <a:pt x="1640661" y="3335165"/>
                  <a:pt x="1545070" y="3310759"/>
                </a:cubicBezTo>
                <a:cubicBezTo>
                  <a:pt x="1473703" y="3292538"/>
                  <a:pt x="1412180" y="3247183"/>
                  <a:pt x="1345373" y="3216166"/>
                </a:cubicBezTo>
                <a:cubicBezTo>
                  <a:pt x="1314077" y="3201636"/>
                  <a:pt x="1282147" y="3188501"/>
                  <a:pt x="1250780" y="3174124"/>
                </a:cubicBezTo>
                <a:lnTo>
                  <a:pt x="1093125" y="3100552"/>
                </a:lnTo>
                <a:cubicBezTo>
                  <a:pt x="1054689" y="3082812"/>
                  <a:pt x="1012734" y="3071481"/>
                  <a:pt x="977511" y="3048000"/>
                </a:cubicBezTo>
                <a:cubicBezTo>
                  <a:pt x="967001" y="3040993"/>
                  <a:pt x="957278" y="3032629"/>
                  <a:pt x="945980" y="3026980"/>
                </a:cubicBezTo>
                <a:cubicBezTo>
                  <a:pt x="915118" y="3011549"/>
                  <a:pt x="882249" y="3000369"/>
                  <a:pt x="851387" y="2984938"/>
                </a:cubicBezTo>
                <a:cubicBezTo>
                  <a:pt x="713287" y="2915888"/>
                  <a:pt x="508251" y="2803738"/>
                  <a:pt x="399442" y="2711669"/>
                </a:cubicBezTo>
                <a:cubicBezTo>
                  <a:pt x="353897" y="2673131"/>
                  <a:pt x="304088" y="2639131"/>
                  <a:pt x="262808" y="2596056"/>
                </a:cubicBezTo>
                <a:cubicBezTo>
                  <a:pt x="177442" y="2506978"/>
                  <a:pt x="126647" y="2411898"/>
                  <a:pt x="73621" y="2301766"/>
                </a:cubicBezTo>
                <a:cubicBezTo>
                  <a:pt x="53863" y="2260730"/>
                  <a:pt x="38587" y="2217683"/>
                  <a:pt x="21070" y="2175642"/>
                </a:cubicBezTo>
                <a:cubicBezTo>
                  <a:pt x="14063" y="2116083"/>
                  <a:pt x="-967" y="2056927"/>
                  <a:pt x="49" y="1996966"/>
                </a:cubicBezTo>
                <a:cubicBezTo>
                  <a:pt x="2549" y="1849467"/>
                  <a:pt x="9148" y="1701335"/>
                  <a:pt x="31580" y="1555531"/>
                </a:cubicBezTo>
                <a:cubicBezTo>
                  <a:pt x="40343" y="1498570"/>
                  <a:pt x="115808" y="1402462"/>
                  <a:pt x="157704" y="1366345"/>
                </a:cubicBezTo>
                <a:cubicBezTo>
                  <a:pt x="542759" y="1034401"/>
                  <a:pt x="231623" y="1318875"/>
                  <a:pt x="767304" y="1051035"/>
                </a:cubicBezTo>
                <a:cubicBezTo>
                  <a:pt x="781318" y="1044028"/>
                  <a:pt x="794704" y="1035592"/>
                  <a:pt x="809346" y="1030014"/>
                </a:cubicBezTo>
                <a:cubicBezTo>
                  <a:pt x="868367" y="1007530"/>
                  <a:pt x="931530" y="995198"/>
                  <a:pt x="988021" y="966952"/>
                </a:cubicBezTo>
                <a:cubicBezTo>
                  <a:pt x="1086328" y="917798"/>
                  <a:pt x="965998" y="981634"/>
                  <a:pt x="1082614" y="903890"/>
                </a:cubicBezTo>
                <a:cubicBezTo>
                  <a:pt x="1095651" y="895199"/>
                  <a:pt x="1112288" y="892488"/>
                  <a:pt x="1124656" y="882869"/>
                </a:cubicBezTo>
                <a:cubicBezTo>
                  <a:pt x="1144211" y="867660"/>
                  <a:pt x="1158692" y="846776"/>
                  <a:pt x="1177208" y="830318"/>
                </a:cubicBezTo>
                <a:cubicBezTo>
                  <a:pt x="1190301" y="818680"/>
                  <a:pt x="1205792" y="810001"/>
                  <a:pt x="1219249" y="798787"/>
                </a:cubicBezTo>
                <a:cubicBezTo>
                  <a:pt x="1247859" y="774945"/>
                  <a:pt x="1270873" y="743473"/>
                  <a:pt x="1303332" y="725214"/>
                </a:cubicBezTo>
                <a:cubicBezTo>
                  <a:pt x="1328512" y="711050"/>
                  <a:pt x="1387414" y="704193"/>
                  <a:pt x="1387414" y="704193"/>
                </a:cubicBezTo>
                <a:lnTo>
                  <a:pt x="1429456" y="641131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F7C02-08A1-4D7D-905C-630138DAAF80}"/>
              </a:ext>
            </a:extLst>
          </p:cNvPr>
          <p:cNvSpPr/>
          <p:nvPr/>
        </p:nvSpPr>
        <p:spPr>
          <a:xfrm>
            <a:off x="7409794" y="2516752"/>
            <a:ext cx="4708634" cy="3539819"/>
          </a:xfrm>
          <a:custGeom>
            <a:avLst/>
            <a:gdLst>
              <a:gd name="connsiteX0" fmla="*/ 63062 w 4677103"/>
              <a:gd name="connsiteY0" fmla="*/ 1481959 h 3384332"/>
              <a:gd name="connsiteX1" fmla="*/ 94593 w 4677103"/>
              <a:gd name="connsiteY1" fmla="*/ 1429407 h 3384332"/>
              <a:gd name="connsiteX2" fmla="*/ 147145 w 4677103"/>
              <a:gd name="connsiteY2" fmla="*/ 1303283 h 3384332"/>
              <a:gd name="connsiteX3" fmla="*/ 199696 w 4677103"/>
              <a:gd name="connsiteY3" fmla="*/ 1219200 h 3384332"/>
              <a:gd name="connsiteX4" fmla="*/ 273269 w 4677103"/>
              <a:gd name="connsiteY4" fmla="*/ 1061545 h 3384332"/>
              <a:gd name="connsiteX5" fmla="*/ 346841 w 4677103"/>
              <a:gd name="connsiteY5" fmla="*/ 861849 h 3384332"/>
              <a:gd name="connsiteX6" fmla="*/ 378372 w 4677103"/>
              <a:gd name="connsiteY6" fmla="*/ 725214 h 3384332"/>
              <a:gd name="connsiteX7" fmla="*/ 409903 w 4677103"/>
              <a:gd name="connsiteY7" fmla="*/ 578069 h 3384332"/>
              <a:gd name="connsiteX8" fmla="*/ 557048 w 4677103"/>
              <a:gd name="connsiteY8" fmla="*/ 399394 h 3384332"/>
              <a:gd name="connsiteX9" fmla="*/ 683172 w 4677103"/>
              <a:gd name="connsiteY9" fmla="*/ 304800 h 3384332"/>
              <a:gd name="connsiteX10" fmla="*/ 830317 w 4677103"/>
              <a:gd name="connsiteY10" fmla="*/ 220718 h 3384332"/>
              <a:gd name="connsiteX11" fmla="*/ 977462 w 4677103"/>
              <a:gd name="connsiteY11" fmla="*/ 157656 h 3384332"/>
              <a:gd name="connsiteX12" fmla="*/ 1250731 w 4677103"/>
              <a:gd name="connsiteY12" fmla="*/ 63063 h 3384332"/>
              <a:gd name="connsiteX13" fmla="*/ 1397876 w 4677103"/>
              <a:gd name="connsiteY13" fmla="*/ 42042 h 3384332"/>
              <a:gd name="connsiteX14" fmla="*/ 1912883 w 4677103"/>
              <a:gd name="connsiteY14" fmla="*/ 0 h 3384332"/>
              <a:gd name="connsiteX15" fmla="*/ 2564524 w 4677103"/>
              <a:gd name="connsiteY15" fmla="*/ 10511 h 3384332"/>
              <a:gd name="connsiteX16" fmla="*/ 3111062 w 4677103"/>
              <a:gd name="connsiteY16" fmla="*/ 42042 h 3384332"/>
              <a:gd name="connsiteX17" fmla="*/ 3594538 w 4677103"/>
              <a:gd name="connsiteY17" fmla="*/ 84083 h 3384332"/>
              <a:gd name="connsiteX18" fmla="*/ 3699641 w 4677103"/>
              <a:gd name="connsiteY18" fmla="*/ 136635 h 3384332"/>
              <a:gd name="connsiteX19" fmla="*/ 3815255 w 4677103"/>
              <a:gd name="connsiteY19" fmla="*/ 189187 h 3384332"/>
              <a:gd name="connsiteX20" fmla="*/ 3846786 w 4677103"/>
              <a:gd name="connsiteY20" fmla="*/ 210207 h 3384332"/>
              <a:gd name="connsiteX21" fmla="*/ 3878317 w 4677103"/>
              <a:gd name="connsiteY21" fmla="*/ 220718 h 3384332"/>
              <a:gd name="connsiteX22" fmla="*/ 4035972 w 4677103"/>
              <a:gd name="connsiteY22" fmla="*/ 294290 h 3384332"/>
              <a:gd name="connsiteX23" fmla="*/ 4162096 w 4677103"/>
              <a:gd name="connsiteY23" fmla="*/ 336332 h 3384332"/>
              <a:gd name="connsiteX24" fmla="*/ 4267200 w 4677103"/>
              <a:gd name="connsiteY24" fmla="*/ 388883 h 3384332"/>
              <a:gd name="connsiteX25" fmla="*/ 4382814 w 4677103"/>
              <a:gd name="connsiteY25" fmla="*/ 472966 h 3384332"/>
              <a:gd name="connsiteX26" fmla="*/ 4403834 w 4677103"/>
              <a:gd name="connsiteY26" fmla="*/ 504497 h 3384332"/>
              <a:gd name="connsiteX27" fmla="*/ 4477407 w 4677103"/>
              <a:gd name="connsiteY27" fmla="*/ 567559 h 3384332"/>
              <a:gd name="connsiteX28" fmla="*/ 4508938 w 4677103"/>
              <a:gd name="connsiteY28" fmla="*/ 599090 h 3384332"/>
              <a:gd name="connsiteX29" fmla="*/ 4561490 w 4677103"/>
              <a:gd name="connsiteY29" fmla="*/ 683173 h 3384332"/>
              <a:gd name="connsiteX30" fmla="*/ 4572000 w 4677103"/>
              <a:gd name="connsiteY30" fmla="*/ 714704 h 3384332"/>
              <a:gd name="connsiteX31" fmla="*/ 4593021 w 4677103"/>
              <a:gd name="connsiteY31" fmla="*/ 767256 h 3384332"/>
              <a:gd name="connsiteX32" fmla="*/ 4603531 w 4677103"/>
              <a:gd name="connsiteY32" fmla="*/ 809297 h 3384332"/>
              <a:gd name="connsiteX33" fmla="*/ 4614041 w 4677103"/>
              <a:gd name="connsiteY33" fmla="*/ 840828 h 3384332"/>
              <a:gd name="connsiteX34" fmla="*/ 4656083 w 4677103"/>
              <a:gd name="connsiteY34" fmla="*/ 1040525 h 3384332"/>
              <a:gd name="connsiteX35" fmla="*/ 4677103 w 4677103"/>
              <a:gd name="connsiteY35" fmla="*/ 1082566 h 3384332"/>
              <a:gd name="connsiteX36" fmla="*/ 4666593 w 4677103"/>
              <a:gd name="connsiteY36" fmla="*/ 1492469 h 3384332"/>
              <a:gd name="connsiteX37" fmla="*/ 4645572 w 4677103"/>
              <a:gd name="connsiteY37" fmla="*/ 1797269 h 3384332"/>
              <a:gd name="connsiteX38" fmla="*/ 4635062 w 4677103"/>
              <a:gd name="connsiteY38" fmla="*/ 1881352 h 3384332"/>
              <a:gd name="connsiteX39" fmla="*/ 4614041 w 4677103"/>
              <a:gd name="connsiteY39" fmla="*/ 2312276 h 3384332"/>
              <a:gd name="connsiteX40" fmla="*/ 4593021 w 4677103"/>
              <a:gd name="connsiteY40" fmla="*/ 2448911 h 3384332"/>
              <a:gd name="connsiteX41" fmla="*/ 4561490 w 4677103"/>
              <a:gd name="connsiteY41" fmla="*/ 2659118 h 3384332"/>
              <a:gd name="connsiteX42" fmla="*/ 4550979 w 4677103"/>
              <a:gd name="connsiteY42" fmla="*/ 2753711 h 3384332"/>
              <a:gd name="connsiteX43" fmla="*/ 4529958 w 4677103"/>
              <a:gd name="connsiteY43" fmla="*/ 2795752 h 3384332"/>
              <a:gd name="connsiteX44" fmla="*/ 4498427 w 4677103"/>
              <a:gd name="connsiteY44" fmla="*/ 2848304 h 3384332"/>
              <a:gd name="connsiteX45" fmla="*/ 4351283 w 4677103"/>
              <a:gd name="connsiteY45" fmla="*/ 2942897 h 3384332"/>
              <a:gd name="connsiteX46" fmla="*/ 4277710 w 4677103"/>
              <a:gd name="connsiteY46" fmla="*/ 2984938 h 3384332"/>
              <a:gd name="connsiteX47" fmla="*/ 4067503 w 4677103"/>
              <a:gd name="connsiteY47" fmla="*/ 3079532 h 3384332"/>
              <a:gd name="connsiteX48" fmla="*/ 3888827 w 4677103"/>
              <a:gd name="connsiteY48" fmla="*/ 3174125 h 3384332"/>
              <a:gd name="connsiteX49" fmla="*/ 3552496 w 4677103"/>
              <a:gd name="connsiteY49" fmla="*/ 3300249 h 3384332"/>
              <a:gd name="connsiteX50" fmla="*/ 3468414 w 4677103"/>
              <a:gd name="connsiteY50" fmla="*/ 3310759 h 3384332"/>
              <a:gd name="connsiteX51" fmla="*/ 3331779 w 4677103"/>
              <a:gd name="connsiteY51" fmla="*/ 3342290 h 3384332"/>
              <a:gd name="connsiteX52" fmla="*/ 3121572 w 4677103"/>
              <a:gd name="connsiteY52" fmla="*/ 3363311 h 3384332"/>
              <a:gd name="connsiteX53" fmla="*/ 2690648 w 4677103"/>
              <a:gd name="connsiteY53" fmla="*/ 3384332 h 3384332"/>
              <a:gd name="connsiteX54" fmla="*/ 2511972 w 4677103"/>
              <a:gd name="connsiteY54" fmla="*/ 3373821 h 3384332"/>
              <a:gd name="connsiteX55" fmla="*/ 1954924 w 4677103"/>
              <a:gd name="connsiteY55" fmla="*/ 3247697 h 3384332"/>
              <a:gd name="connsiteX56" fmla="*/ 1881352 w 4677103"/>
              <a:gd name="connsiteY56" fmla="*/ 3237187 h 3384332"/>
              <a:gd name="connsiteX57" fmla="*/ 1755227 w 4677103"/>
              <a:gd name="connsiteY57" fmla="*/ 3205656 h 3384332"/>
              <a:gd name="connsiteX58" fmla="*/ 1513490 w 4677103"/>
              <a:gd name="connsiteY58" fmla="*/ 3153104 h 3384332"/>
              <a:gd name="connsiteX59" fmla="*/ 1429407 w 4677103"/>
              <a:gd name="connsiteY59" fmla="*/ 3132083 h 3384332"/>
              <a:gd name="connsiteX60" fmla="*/ 1271752 w 4677103"/>
              <a:gd name="connsiteY60" fmla="*/ 3069021 h 3384332"/>
              <a:gd name="connsiteX61" fmla="*/ 1124607 w 4677103"/>
              <a:gd name="connsiteY61" fmla="*/ 3037490 h 3384332"/>
              <a:gd name="connsiteX62" fmla="*/ 935421 w 4677103"/>
              <a:gd name="connsiteY62" fmla="*/ 2953407 h 3384332"/>
              <a:gd name="connsiteX63" fmla="*/ 620110 w 4677103"/>
              <a:gd name="connsiteY63" fmla="*/ 2774732 h 3384332"/>
              <a:gd name="connsiteX64" fmla="*/ 504496 w 4677103"/>
              <a:gd name="connsiteY64" fmla="*/ 2680138 h 3384332"/>
              <a:gd name="connsiteX65" fmla="*/ 367862 w 4677103"/>
              <a:gd name="connsiteY65" fmla="*/ 2585545 h 3384332"/>
              <a:gd name="connsiteX66" fmla="*/ 252248 w 4677103"/>
              <a:gd name="connsiteY66" fmla="*/ 2459421 h 3384332"/>
              <a:gd name="connsiteX67" fmla="*/ 126124 w 4677103"/>
              <a:gd name="connsiteY67" fmla="*/ 2259725 h 3384332"/>
              <a:gd name="connsiteX68" fmla="*/ 31531 w 4677103"/>
              <a:gd name="connsiteY68" fmla="*/ 2017987 h 3384332"/>
              <a:gd name="connsiteX69" fmla="*/ 0 w 4677103"/>
              <a:gd name="connsiteY69" fmla="*/ 1860332 h 3384332"/>
              <a:gd name="connsiteX70" fmla="*/ 10510 w 4677103"/>
              <a:gd name="connsiteY70" fmla="*/ 1702676 h 3384332"/>
              <a:gd name="connsiteX71" fmla="*/ 42041 w 4677103"/>
              <a:gd name="connsiteY71" fmla="*/ 1576552 h 3384332"/>
              <a:gd name="connsiteX72" fmla="*/ 52552 w 4677103"/>
              <a:gd name="connsiteY72" fmla="*/ 1534511 h 3384332"/>
              <a:gd name="connsiteX73" fmla="*/ 63062 w 4677103"/>
              <a:gd name="connsiteY73" fmla="*/ 1481959 h 338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677103" h="3384332">
                <a:moveTo>
                  <a:pt x="63062" y="1481959"/>
                </a:moveTo>
                <a:cubicBezTo>
                  <a:pt x="70069" y="1464442"/>
                  <a:pt x="86140" y="1448004"/>
                  <a:pt x="94593" y="1429407"/>
                </a:cubicBezTo>
                <a:cubicBezTo>
                  <a:pt x="151924" y="1303279"/>
                  <a:pt x="75075" y="1429407"/>
                  <a:pt x="147145" y="1303283"/>
                </a:cubicBezTo>
                <a:cubicBezTo>
                  <a:pt x="163543" y="1274586"/>
                  <a:pt x="183298" y="1247897"/>
                  <a:pt x="199696" y="1219200"/>
                </a:cubicBezTo>
                <a:cubicBezTo>
                  <a:pt x="218847" y="1185686"/>
                  <a:pt x="262514" y="1088921"/>
                  <a:pt x="273269" y="1061545"/>
                </a:cubicBezTo>
                <a:cubicBezTo>
                  <a:pt x="299208" y="995518"/>
                  <a:pt x="346841" y="861849"/>
                  <a:pt x="346841" y="861849"/>
                </a:cubicBezTo>
                <a:cubicBezTo>
                  <a:pt x="383530" y="605036"/>
                  <a:pt x="328907" y="956051"/>
                  <a:pt x="378372" y="725214"/>
                </a:cubicBezTo>
                <a:cubicBezTo>
                  <a:pt x="389795" y="671907"/>
                  <a:pt x="381392" y="626538"/>
                  <a:pt x="409903" y="578069"/>
                </a:cubicBezTo>
                <a:cubicBezTo>
                  <a:pt x="443556" y="520859"/>
                  <a:pt x="502660" y="444717"/>
                  <a:pt x="557048" y="399394"/>
                </a:cubicBezTo>
                <a:cubicBezTo>
                  <a:pt x="597419" y="365751"/>
                  <a:pt x="640569" y="335569"/>
                  <a:pt x="683172" y="304800"/>
                </a:cubicBezTo>
                <a:cubicBezTo>
                  <a:pt x="739201" y="264334"/>
                  <a:pt x="764700" y="250544"/>
                  <a:pt x="830317" y="220718"/>
                </a:cubicBezTo>
                <a:cubicBezTo>
                  <a:pt x="878897" y="198636"/>
                  <a:pt x="927497" y="176393"/>
                  <a:pt x="977462" y="157656"/>
                </a:cubicBezTo>
                <a:cubicBezTo>
                  <a:pt x="1067717" y="123810"/>
                  <a:pt x="1155307" y="76695"/>
                  <a:pt x="1250731" y="63063"/>
                </a:cubicBezTo>
                <a:cubicBezTo>
                  <a:pt x="1299779" y="56056"/>
                  <a:pt x="1348553" y="46740"/>
                  <a:pt x="1397876" y="42042"/>
                </a:cubicBezTo>
                <a:cubicBezTo>
                  <a:pt x="1569340" y="25712"/>
                  <a:pt x="1912883" y="0"/>
                  <a:pt x="1912883" y="0"/>
                </a:cubicBezTo>
                <a:lnTo>
                  <a:pt x="2564524" y="10511"/>
                </a:lnTo>
                <a:cubicBezTo>
                  <a:pt x="2746894" y="16910"/>
                  <a:pt x="2929012" y="29487"/>
                  <a:pt x="3111062" y="42042"/>
                </a:cubicBezTo>
                <a:cubicBezTo>
                  <a:pt x="3475689" y="67189"/>
                  <a:pt x="3314718" y="51164"/>
                  <a:pt x="3594538" y="84083"/>
                </a:cubicBezTo>
                <a:cubicBezTo>
                  <a:pt x="3756122" y="137945"/>
                  <a:pt x="3575124" y="70226"/>
                  <a:pt x="3699641" y="136635"/>
                </a:cubicBezTo>
                <a:cubicBezTo>
                  <a:pt x="3736993" y="156556"/>
                  <a:pt x="3777392" y="170255"/>
                  <a:pt x="3815255" y="189187"/>
                </a:cubicBezTo>
                <a:cubicBezTo>
                  <a:pt x="3826553" y="194836"/>
                  <a:pt x="3835488" y="204558"/>
                  <a:pt x="3846786" y="210207"/>
                </a:cubicBezTo>
                <a:cubicBezTo>
                  <a:pt x="3856695" y="215162"/>
                  <a:pt x="3868408" y="215763"/>
                  <a:pt x="3878317" y="220718"/>
                </a:cubicBezTo>
                <a:cubicBezTo>
                  <a:pt x="4007902" y="285511"/>
                  <a:pt x="3893626" y="244468"/>
                  <a:pt x="4035972" y="294290"/>
                </a:cubicBezTo>
                <a:cubicBezTo>
                  <a:pt x="4077800" y="308930"/>
                  <a:pt x="4121080" y="319553"/>
                  <a:pt x="4162096" y="336332"/>
                </a:cubicBezTo>
                <a:cubicBezTo>
                  <a:pt x="4198350" y="351163"/>
                  <a:pt x="4267200" y="388883"/>
                  <a:pt x="4267200" y="388883"/>
                </a:cubicBezTo>
                <a:cubicBezTo>
                  <a:pt x="4426205" y="547888"/>
                  <a:pt x="4212370" y="345132"/>
                  <a:pt x="4382814" y="472966"/>
                </a:cubicBezTo>
                <a:cubicBezTo>
                  <a:pt x="4392919" y="480545"/>
                  <a:pt x="4395747" y="494793"/>
                  <a:pt x="4403834" y="504497"/>
                </a:cubicBezTo>
                <a:cubicBezTo>
                  <a:pt x="4436433" y="543617"/>
                  <a:pt x="4436813" y="532764"/>
                  <a:pt x="4477407" y="567559"/>
                </a:cubicBezTo>
                <a:cubicBezTo>
                  <a:pt x="4488693" y="577232"/>
                  <a:pt x="4498428" y="588580"/>
                  <a:pt x="4508938" y="599090"/>
                </a:cubicBezTo>
                <a:cubicBezTo>
                  <a:pt x="4532587" y="670038"/>
                  <a:pt x="4500287" y="585248"/>
                  <a:pt x="4561490" y="683173"/>
                </a:cubicBezTo>
                <a:cubicBezTo>
                  <a:pt x="4567362" y="692568"/>
                  <a:pt x="4568110" y="704331"/>
                  <a:pt x="4572000" y="714704"/>
                </a:cubicBezTo>
                <a:cubicBezTo>
                  <a:pt x="4578625" y="732370"/>
                  <a:pt x="4587055" y="749357"/>
                  <a:pt x="4593021" y="767256"/>
                </a:cubicBezTo>
                <a:cubicBezTo>
                  <a:pt x="4597589" y="780960"/>
                  <a:pt x="4599563" y="795408"/>
                  <a:pt x="4603531" y="809297"/>
                </a:cubicBezTo>
                <a:cubicBezTo>
                  <a:pt x="4606575" y="819950"/>
                  <a:pt x="4610538" y="830318"/>
                  <a:pt x="4614041" y="840828"/>
                </a:cubicBezTo>
                <a:cubicBezTo>
                  <a:pt x="4626163" y="925674"/>
                  <a:pt x="4626448" y="945690"/>
                  <a:pt x="4656083" y="1040525"/>
                </a:cubicBezTo>
                <a:cubicBezTo>
                  <a:pt x="4660756" y="1055480"/>
                  <a:pt x="4670096" y="1068552"/>
                  <a:pt x="4677103" y="1082566"/>
                </a:cubicBezTo>
                <a:cubicBezTo>
                  <a:pt x="4673600" y="1219200"/>
                  <a:pt x="4670862" y="1355856"/>
                  <a:pt x="4666593" y="1492469"/>
                </a:cubicBezTo>
                <a:cubicBezTo>
                  <a:pt x="4658277" y="1758575"/>
                  <a:pt x="4676887" y="1672016"/>
                  <a:pt x="4645572" y="1797269"/>
                </a:cubicBezTo>
                <a:cubicBezTo>
                  <a:pt x="4642069" y="1825297"/>
                  <a:pt x="4636673" y="1853152"/>
                  <a:pt x="4635062" y="1881352"/>
                </a:cubicBezTo>
                <a:cubicBezTo>
                  <a:pt x="4622603" y="2099395"/>
                  <a:pt x="4631364" y="2130391"/>
                  <a:pt x="4614041" y="2312276"/>
                </a:cubicBezTo>
                <a:cubicBezTo>
                  <a:pt x="4610231" y="2352279"/>
                  <a:pt x="4599248" y="2408438"/>
                  <a:pt x="4593021" y="2448911"/>
                </a:cubicBezTo>
                <a:cubicBezTo>
                  <a:pt x="4582247" y="2518940"/>
                  <a:pt x="4571171" y="2588930"/>
                  <a:pt x="4561490" y="2659118"/>
                </a:cubicBezTo>
                <a:cubicBezTo>
                  <a:pt x="4557155" y="2690546"/>
                  <a:pt x="4558113" y="2722798"/>
                  <a:pt x="4550979" y="2753711"/>
                </a:cubicBezTo>
                <a:cubicBezTo>
                  <a:pt x="4547456" y="2768978"/>
                  <a:pt x="4537567" y="2782056"/>
                  <a:pt x="4529958" y="2795752"/>
                </a:cubicBezTo>
                <a:cubicBezTo>
                  <a:pt x="4520037" y="2813610"/>
                  <a:pt x="4510684" y="2831961"/>
                  <a:pt x="4498427" y="2848304"/>
                </a:cubicBezTo>
                <a:cubicBezTo>
                  <a:pt x="4462543" y="2896150"/>
                  <a:pt x="4401672" y="2915765"/>
                  <a:pt x="4351283" y="2942897"/>
                </a:cubicBezTo>
                <a:cubicBezTo>
                  <a:pt x="4326413" y="2956288"/>
                  <a:pt x="4303160" y="2972685"/>
                  <a:pt x="4277710" y="2984938"/>
                </a:cubicBezTo>
                <a:cubicBezTo>
                  <a:pt x="4208480" y="3018271"/>
                  <a:pt x="4135410" y="3043581"/>
                  <a:pt x="4067503" y="3079532"/>
                </a:cubicBezTo>
                <a:lnTo>
                  <a:pt x="3888827" y="3174125"/>
                </a:lnTo>
                <a:cubicBezTo>
                  <a:pt x="3787886" y="3226790"/>
                  <a:pt x="3649718" y="3288097"/>
                  <a:pt x="3552496" y="3300249"/>
                </a:cubicBezTo>
                <a:cubicBezTo>
                  <a:pt x="3524469" y="3303752"/>
                  <a:pt x="3496161" y="3305474"/>
                  <a:pt x="3468414" y="3310759"/>
                </a:cubicBezTo>
                <a:cubicBezTo>
                  <a:pt x="3422498" y="3319505"/>
                  <a:pt x="3377994" y="3335288"/>
                  <a:pt x="3331779" y="3342290"/>
                </a:cubicBezTo>
                <a:cubicBezTo>
                  <a:pt x="3262155" y="3352839"/>
                  <a:pt x="3191760" y="3357620"/>
                  <a:pt x="3121572" y="3363311"/>
                </a:cubicBezTo>
                <a:cubicBezTo>
                  <a:pt x="3007249" y="3372580"/>
                  <a:pt x="2793232" y="3380057"/>
                  <a:pt x="2690648" y="3384332"/>
                </a:cubicBezTo>
                <a:cubicBezTo>
                  <a:pt x="2631089" y="3380828"/>
                  <a:pt x="2570878" y="3383288"/>
                  <a:pt x="2511972" y="3373821"/>
                </a:cubicBezTo>
                <a:cubicBezTo>
                  <a:pt x="1842774" y="3266270"/>
                  <a:pt x="2312737" y="3332889"/>
                  <a:pt x="1954924" y="3247697"/>
                </a:cubicBezTo>
                <a:cubicBezTo>
                  <a:pt x="1930825" y="3241959"/>
                  <a:pt x="1905594" y="3242290"/>
                  <a:pt x="1881352" y="3237187"/>
                </a:cubicBezTo>
                <a:cubicBezTo>
                  <a:pt x="1838946" y="3228260"/>
                  <a:pt x="1797473" y="3215312"/>
                  <a:pt x="1755227" y="3205656"/>
                </a:cubicBezTo>
                <a:cubicBezTo>
                  <a:pt x="1674839" y="3187282"/>
                  <a:pt x="1593926" y="3171267"/>
                  <a:pt x="1513490" y="3153104"/>
                </a:cubicBezTo>
                <a:cubicBezTo>
                  <a:pt x="1485309" y="3146741"/>
                  <a:pt x="1456694" y="3141574"/>
                  <a:pt x="1429407" y="3132083"/>
                </a:cubicBezTo>
                <a:cubicBezTo>
                  <a:pt x="1375949" y="3113489"/>
                  <a:pt x="1325809" y="3085797"/>
                  <a:pt x="1271752" y="3069021"/>
                </a:cubicBezTo>
                <a:cubicBezTo>
                  <a:pt x="1223844" y="3054153"/>
                  <a:pt x="1172044" y="3053797"/>
                  <a:pt x="1124607" y="3037490"/>
                </a:cubicBezTo>
                <a:cubicBezTo>
                  <a:pt x="1059345" y="3015056"/>
                  <a:pt x="998155" y="2982160"/>
                  <a:pt x="935421" y="2953407"/>
                </a:cubicBezTo>
                <a:cubicBezTo>
                  <a:pt x="845618" y="2912247"/>
                  <a:pt x="642796" y="2793293"/>
                  <a:pt x="620110" y="2774732"/>
                </a:cubicBezTo>
                <a:cubicBezTo>
                  <a:pt x="581572" y="2743201"/>
                  <a:pt x="544331" y="2710014"/>
                  <a:pt x="504496" y="2680138"/>
                </a:cubicBezTo>
                <a:cubicBezTo>
                  <a:pt x="460181" y="2646901"/>
                  <a:pt x="411865" y="2619194"/>
                  <a:pt x="367862" y="2585545"/>
                </a:cubicBezTo>
                <a:cubicBezTo>
                  <a:pt x="343537" y="2566944"/>
                  <a:pt x="256093" y="2464884"/>
                  <a:pt x="252248" y="2459421"/>
                </a:cubicBezTo>
                <a:cubicBezTo>
                  <a:pt x="206939" y="2395035"/>
                  <a:pt x="154813" y="2333042"/>
                  <a:pt x="126124" y="2259725"/>
                </a:cubicBezTo>
                <a:cubicBezTo>
                  <a:pt x="94593" y="2179146"/>
                  <a:pt x="50302" y="2102455"/>
                  <a:pt x="31531" y="2017987"/>
                </a:cubicBezTo>
                <a:cubicBezTo>
                  <a:pt x="5887" y="1902591"/>
                  <a:pt x="15820" y="1955255"/>
                  <a:pt x="0" y="1860332"/>
                </a:cubicBezTo>
                <a:cubicBezTo>
                  <a:pt x="3503" y="1807780"/>
                  <a:pt x="2792" y="1754776"/>
                  <a:pt x="10510" y="1702676"/>
                </a:cubicBezTo>
                <a:cubicBezTo>
                  <a:pt x="16861" y="1659809"/>
                  <a:pt x="31530" y="1618593"/>
                  <a:pt x="42041" y="1576552"/>
                </a:cubicBezTo>
                <a:cubicBezTo>
                  <a:pt x="45544" y="1562538"/>
                  <a:pt x="44540" y="1546530"/>
                  <a:pt x="52552" y="1534511"/>
                </a:cubicBezTo>
                <a:cubicBezTo>
                  <a:pt x="81585" y="1490961"/>
                  <a:pt x="56055" y="1499476"/>
                  <a:pt x="63062" y="1481959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68107-2F15-4060-85B6-EB3F6F829E80}"/>
              </a:ext>
            </a:extLst>
          </p:cNvPr>
          <p:cNvSpPr txBox="1"/>
          <p:nvPr/>
        </p:nvSpPr>
        <p:spPr>
          <a:xfrm>
            <a:off x="7430904" y="983006"/>
            <a:ext cx="16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Azure-managed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AAAF7-BDAB-4F91-B2A6-4A2C1640918B}"/>
              </a:ext>
            </a:extLst>
          </p:cNvPr>
          <p:cNvSpPr txBox="1"/>
          <p:nvPr/>
        </p:nvSpPr>
        <p:spPr>
          <a:xfrm>
            <a:off x="9030207" y="2143815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Customer-managed</a:t>
            </a:r>
          </a:p>
        </p:txBody>
      </p:sp>
    </p:spTree>
    <p:extLst>
      <p:ext uri="{BB962C8B-B14F-4D97-AF65-F5344CB8AC3E}">
        <p14:creationId xmlns:p14="http://schemas.microsoft.com/office/powerpoint/2010/main" val="15241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Pods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51" y="1536633"/>
            <a:ext cx="11360800" cy="4555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Pod is the smallest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object that </a:t>
            </a:r>
            <a:b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</a:b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you can create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A single Pod can hold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a group </a:t>
            </a:r>
            <a:b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</a:b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of one or more containers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1EA81A-652A-436F-AF9E-C689292A1A19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B1D45B-3C30-4691-85DB-9B48AF49559B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579412-D93A-41D2-911C-3735A149F5FD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480DAA-FC07-4C3E-983C-B3D0C363F42F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4C8F6-0618-4C48-8386-8E4C7D6A6F34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F6E2E1-489B-47FD-BC35-ABEA133449B2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985C8-77AA-4247-AB7D-75B3474B17EF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6377667" y="4572000"/>
            <a:chExt cx="1260389" cy="7740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158683F-D39A-484A-B6E1-BBB87E4008F2}"/>
                </a:ext>
              </a:extLst>
            </p:cNvPr>
            <p:cNvSpPr/>
            <p:nvPr/>
          </p:nvSpPr>
          <p:spPr>
            <a:xfrm>
              <a:off x="6377667" y="4572000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EAAFBA-08E5-42E9-8715-0F21BEEFE111}"/>
                </a:ext>
              </a:extLst>
            </p:cNvPr>
            <p:cNvSpPr/>
            <p:nvPr/>
          </p:nvSpPr>
          <p:spPr>
            <a:xfrm>
              <a:off x="6563018" y="4955060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1C3CC1-0DA4-48D1-8D2D-BCC60D210A11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1C296C-6269-421C-B49B-8FE4CFCB7AA5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2A70D1B-4C57-44F8-B919-8D5CB1DB7090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80034E-722C-47A1-BD67-8E2282897CA4}"/>
              </a:ext>
            </a:extLst>
          </p:cNvPr>
          <p:cNvGrpSpPr/>
          <p:nvPr/>
        </p:nvGrpSpPr>
        <p:grpSpPr>
          <a:xfrm>
            <a:off x="2561968" y="4547286"/>
            <a:ext cx="1260389" cy="1087395"/>
            <a:chOff x="2561968" y="4547286"/>
            <a:chExt cx="1260389" cy="10873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40C993-F4D7-440A-9487-CEEFB02313F7}"/>
                </a:ext>
              </a:extLst>
            </p:cNvPr>
            <p:cNvSpPr/>
            <p:nvPr/>
          </p:nvSpPr>
          <p:spPr>
            <a:xfrm>
              <a:off x="2561968" y="4547286"/>
              <a:ext cx="1260389" cy="10873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7CDB8A1-A360-4F57-925A-E35F8E8A70AD}"/>
                </a:ext>
              </a:extLst>
            </p:cNvPr>
            <p:cNvSpPr/>
            <p:nvPr/>
          </p:nvSpPr>
          <p:spPr>
            <a:xfrm>
              <a:off x="2747319" y="4930346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19446CE-B2AB-44AB-BCE9-2D14D220FB01}"/>
                </a:ext>
              </a:extLst>
            </p:cNvPr>
            <p:cNvSpPr/>
            <p:nvPr/>
          </p:nvSpPr>
          <p:spPr>
            <a:xfrm>
              <a:off x="2742139" y="5305030"/>
              <a:ext cx="939114" cy="24713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app-d</a:t>
              </a:r>
            </a:p>
          </p:txBody>
        </p:sp>
      </p:grpSp>
      <p:pic>
        <p:nvPicPr>
          <p:cNvPr id="24" name="Graphic 4">
            <a:extLst>
              <a:ext uri="{FF2B5EF4-FFF2-40B4-BE49-F238E27FC236}">
                <a16:creationId xmlns:a16="http://schemas.microsoft.com/office/drawing/2014/main" id="{43B4261A-06B4-48DB-87F4-E380FBE9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2F1C6C-857B-4194-97A3-E9FC2D50B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087" y="1655805"/>
            <a:ext cx="4976410" cy="20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0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8789</TotalTime>
  <Words>1048</Words>
  <Application>Microsoft Office PowerPoint</Application>
  <PresentationFormat>Widescreen</PresentationFormat>
  <Paragraphs>176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open sans</vt:lpstr>
      <vt:lpstr>Segoe UI</vt:lpstr>
      <vt:lpstr>1_Office Theme</vt:lpstr>
      <vt:lpstr>PowerPoint Presentation</vt:lpstr>
      <vt:lpstr>Infrastructure as Code User Group roadmap</vt:lpstr>
      <vt:lpstr>Practical information</vt:lpstr>
      <vt:lpstr>Microsoft Teams 101</vt:lpstr>
      <vt:lpstr>Practical information</vt:lpstr>
      <vt:lpstr>PowerPoint Presentation</vt:lpstr>
      <vt:lpstr>Kubernetes concepts</vt:lpstr>
      <vt:lpstr>K8s 101: Cluster and Nodes </vt:lpstr>
      <vt:lpstr>K8s 101: Pods </vt:lpstr>
      <vt:lpstr>K8s 101: Desired State </vt:lpstr>
      <vt:lpstr>K8s 101: Deployment </vt:lpstr>
      <vt:lpstr>K8s 101: Deployment </vt:lpstr>
      <vt:lpstr>K8s 101: Services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47</cp:revision>
  <dcterms:created xsi:type="dcterms:W3CDTF">2021-09-08T19:49:35Z</dcterms:created>
  <dcterms:modified xsi:type="dcterms:W3CDTF">2022-01-27T12:17:33Z</dcterms:modified>
</cp:coreProperties>
</file>