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076136299" r:id="rId2"/>
    <p:sldId id="30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GitOps in AKS with Flux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03.11.2021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  ] GitOps in AKS with Flux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244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1_Office Theme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6</cp:revision>
  <dcterms:created xsi:type="dcterms:W3CDTF">2021-09-08T19:49:35Z</dcterms:created>
  <dcterms:modified xsi:type="dcterms:W3CDTF">2021-10-12T19:02:31Z</dcterms:modified>
</cp:coreProperties>
</file>