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076136299" r:id="rId2"/>
    <p:sldId id="301" r:id="rId3"/>
    <p:sldId id="258" r:id="rId4"/>
    <p:sldId id="260" r:id="rId5"/>
    <p:sldId id="259" r:id="rId6"/>
    <p:sldId id="2076136304" r:id="rId7"/>
    <p:sldId id="207613630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990" autoAdjust="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02.02.2022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55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22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40586" y="2323923"/>
            <a:ext cx="4689240" cy="2210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Monitoring options in AKS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3610" y="500783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17.02.2022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4373E4-48DF-412B-9CE6-8584724DC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1681" y="2696044"/>
            <a:ext cx="2030226" cy="203022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BB09C72-8DAC-4FCE-8FE6-F31EDAEF7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921" y="1067140"/>
            <a:ext cx="854079" cy="854079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4D1D290-54D7-487E-A77C-12CF6AF8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71" y="1555670"/>
            <a:ext cx="879713" cy="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988090C-0A67-402F-AC5B-91295D43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33" y="2323923"/>
            <a:ext cx="857892" cy="8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[x] GitOps in AKS with Flux</a:t>
            </a:r>
          </a:p>
          <a:p>
            <a:r>
              <a:rPr lang="en-US" dirty="0"/>
              <a:t>[x] Scaling options for applications and clusters in AKS</a:t>
            </a:r>
          </a:p>
          <a:p>
            <a:r>
              <a:rPr lang="en-US" b="1" dirty="0"/>
              <a:t>[  ]</a:t>
            </a:r>
            <a:r>
              <a:rPr lang="en-US" dirty="0"/>
              <a:t> </a:t>
            </a:r>
            <a:r>
              <a:rPr lang="en-US" b="1" dirty="0"/>
              <a:t>Monitoring options in AKS</a:t>
            </a:r>
          </a:p>
          <a:p>
            <a:r>
              <a:rPr lang="en-US" dirty="0"/>
              <a:t>[  ] Service mesh in AKS with linkerd</a:t>
            </a:r>
          </a:p>
          <a:p>
            <a:r>
              <a:rPr lang="en-US" dirty="0"/>
              <a:t>[  ] Security in AKS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A887CE2E-4EF0-4441-9B49-793D46156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DF6DC820-B7C7-4CAC-85F9-66A277898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done with lab,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workshop main page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07B61BD1-367F-4901-8B0F-609DA9F41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E8D7B-5343-4BD4-A317-8541FBEC5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215" y="5151069"/>
            <a:ext cx="3810330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Lab-01, 02, 03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00D286B5-A866-4A52-B2B7-86348B377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2" name="Google Shape;56;p13">
            <a:extLst>
              <a:ext uri="{FF2B5EF4-FFF2-40B4-BE49-F238E27FC236}">
                <a16:creationId xmlns:a16="http://schemas.microsoft.com/office/drawing/2014/main" id="{52A88978-0296-4319-A9F7-ADA686966A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0D26F3E-A5AA-4D05-9399-FBC48A6F1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4108" y="2594084"/>
            <a:ext cx="2030226" cy="203022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6E264E-B499-4559-AF77-0A4B493CD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1921" y="1067140"/>
            <a:ext cx="854079" cy="854079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49BA8769-267F-47C9-8E0B-DF3F064D3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71" y="1555670"/>
            <a:ext cx="879713" cy="9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C95D1821-6AF6-472A-B741-FFACE9A4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33" y="2323923"/>
            <a:ext cx="857892" cy="8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4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4C39-42D6-45D1-9E0D-E17B5050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915" y="1014786"/>
            <a:ext cx="6527731" cy="4684974"/>
          </a:xfrm>
          <a:prstGeom prst="rect">
            <a:avLst/>
          </a:prstGeom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0DFA98A8-5A4D-49E4-832A-BB2FD120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0A29C5F4-A042-4CF1-B499-7EC5D0A4F14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194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9029</TotalTime>
  <Words>249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1_Office Theme</vt:lpstr>
      <vt:lpstr>PowerPoint Presentation</vt:lpstr>
      <vt:lpstr>Infrastructure as Code User Group roadmap</vt:lpstr>
      <vt:lpstr>Practical information</vt:lpstr>
      <vt:lpstr>Microsoft Teams 101</vt:lpstr>
      <vt:lpstr>Practical information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122</cp:revision>
  <dcterms:created xsi:type="dcterms:W3CDTF">2021-09-08T19:49:35Z</dcterms:created>
  <dcterms:modified xsi:type="dcterms:W3CDTF">2022-02-02T10:27:54Z</dcterms:modified>
</cp:coreProperties>
</file>