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3" r:id="rId9"/>
    <p:sldId id="2076136274" r:id="rId10"/>
    <p:sldId id="2076136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16" d="100"/>
          <a:sy n="116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VNet </a:t>
            </a:r>
            <a:r>
              <a:rPr lang="en-US" sz="1000" dirty="0"/>
              <a:t>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55EB2-81BB-43C2-84C1-98AF02C28D6C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9E6F8-1035-4BAE-A592-F1D25CB1424A}"/>
                </a:ext>
              </a:extLst>
            </p:cNvPr>
            <p:cNvGrpSpPr/>
            <p:nvPr/>
          </p:nvGrpSpPr>
          <p:grpSpPr>
            <a:xfrm>
              <a:off x="2697941" y="3286002"/>
              <a:ext cx="1330851" cy="251979"/>
              <a:chOff x="2697941" y="3286002"/>
              <a:chExt cx="1330851" cy="251979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F42B162A-0AF5-4A4B-8B5B-CA2144BFA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97941" y="3286002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76ED6A-AF72-4363-9C6D-72205F9F3D63}"/>
                  </a:ext>
                </a:extLst>
              </p:cNvPr>
              <p:cNvSpPr txBox="1"/>
              <p:nvPr/>
            </p:nvSpPr>
            <p:spPr>
              <a:xfrm>
                <a:off x="2905133" y="3288792"/>
                <a:ext cx="11236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iac-ws2-base-vnet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BFF43BF-EF17-4EA8-BFF4-6C46DBD8EC95}"/>
                </a:ext>
              </a:extLst>
            </p:cNvPr>
            <p:cNvSpPr/>
            <p:nvPr/>
          </p:nvSpPr>
          <p:spPr>
            <a:xfrm>
              <a:off x="2667533" y="2460213"/>
              <a:ext cx="3930695" cy="105438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ABFB2F-B120-48F5-BF4B-8339C821B6D7}"/>
                </a:ext>
              </a:extLst>
            </p:cNvPr>
            <p:cNvSpPr/>
            <p:nvPr/>
          </p:nvSpPr>
          <p:spPr>
            <a:xfrm>
              <a:off x="2842953" y="2557336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0CB76-795A-4458-94C1-09B5E8CF4DA8}"/>
                </a:ext>
              </a:extLst>
            </p:cNvPr>
            <p:cNvSpPr txBox="1"/>
            <p:nvPr/>
          </p:nvSpPr>
          <p:spPr>
            <a:xfrm>
              <a:off x="5526957" y="3047490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apim-net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D502F66E-19DF-470E-82F2-3090370E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7040" y="2591688"/>
              <a:ext cx="171450" cy="17145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D53730-E620-472D-9CB4-718107FC5A7C}"/>
              </a:ext>
            </a:extLst>
          </p:cNvPr>
          <p:cNvGrpSpPr/>
          <p:nvPr/>
        </p:nvGrpSpPr>
        <p:grpSpPr>
          <a:xfrm>
            <a:off x="2664069" y="3676558"/>
            <a:ext cx="3930695" cy="2411705"/>
            <a:chOff x="2664069" y="3676558"/>
            <a:chExt cx="3930695" cy="241170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613924" cy="252688"/>
              <a:chOff x="2704578" y="5699014"/>
              <a:chExt cx="1613924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3" y="5699014"/>
                <a:ext cx="14133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iac-ws2-aks-blue-vnet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5F759-F8D6-4D5C-A35D-FF3BD13F3B91}"/>
                </a:ext>
              </a:extLst>
            </p:cNvPr>
            <p:cNvSpPr/>
            <p:nvPr/>
          </p:nvSpPr>
          <p:spPr>
            <a:xfrm>
              <a:off x="2842953" y="3746482"/>
              <a:ext cx="3599411" cy="190628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A4BB18-6F49-4F94-9A73-D439AF5BC5E4}"/>
                </a:ext>
              </a:extLst>
            </p:cNvPr>
            <p:cNvSpPr txBox="1"/>
            <p:nvPr/>
          </p:nvSpPr>
          <p:spPr>
            <a:xfrm>
              <a:off x="2783571" y="54531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aks-net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A8DFD16-8C4D-4636-894D-1D61EE64B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5847" y="3777119"/>
              <a:ext cx="171450" cy="171450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F1791A-87EE-4EB6-8CAC-E7715C8E60F3}"/>
                </a:ext>
              </a:extLst>
            </p:cNvPr>
            <p:cNvSpPr/>
            <p:nvPr/>
          </p:nvSpPr>
          <p:spPr>
            <a:xfrm>
              <a:off x="3631223" y="5903601"/>
              <a:ext cx="2044706" cy="184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VNet Service Endpoints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9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424</Words>
  <Application>Microsoft Office PowerPoint</Application>
  <PresentationFormat>Widescreen</PresentationFormat>
  <Paragraphs>108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312</cp:revision>
  <dcterms:created xsi:type="dcterms:W3CDTF">2021-01-25T06:22:20Z</dcterms:created>
  <dcterms:modified xsi:type="dcterms:W3CDTF">2021-03-30T20:37:31Z</dcterms:modified>
</cp:coreProperties>
</file>