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076136271" r:id="rId3"/>
    <p:sldId id="301" r:id="rId4"/>
    <p:sldId id="258" r:id="rId5"/>
    <p:sldId id="260" r:id="rId6"/>
    <p:sldId id="259" r:id="rId7"/>
    <p:sldId id="320" r:id="rId8"/>
    <p:sldId id="2076136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3013" autoAdjust="0"/>
  </p:normalViewPr>
  <p:slideViewPr>
    <p:cSldViewPr snapToGrid="0">
      <p:cViewPr varScale="1">
        <p:scale>
          <a:sx n="116" d="100"/>
          <a:sy n="116" d="100"/>
        </p:scale>
        <p:origin x="11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720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aka.ms/digital-bad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31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33" Type="http://schemas.openxmlformats.org/officeDocument/2006/relationships/image" Target="../media/image43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20.svg"/><Relationship Id="rId19" Type="http://schemas.openxmlformats.org/officeDocument/2006/relationships/image" Target="../media/image29.svg"/><Relationship Id="rId31" Type="http://schemas.openxmlformats.org/officeDocument/2006/relationships/image" Target="../media/image41.sv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Relationship Id="rId8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2.png"/><Relationship Id="rId26" Type="http://schemas.openxmlformats.org/officeDocument/2006/relationships/image" Target="../media/image38.png"/><Relationship Id="rId3" Type="http://schemas.openxmlformats.org/officeDocument/2006/relationships/image" Target="../media/image3.png"/><Relationship Id="rId21" Type="http://schemas.openxmlformats.org/officeDocument/2006/relationships/image" Target="../media/image22.svg"/><Relationship Id="rId7" Type="http://schemas.openxmlformats.org/officeDocument/2006/relationships/image" Target="../media/image17.png"/><Relationship Id="rId12" Type="http://schemas.openxmlformats.org/officeDocument/2006/relationships/image" Target="../media/image24.sv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33" Type="http://schemas.openxmlformats.org/officeDocument/2006/relationships/image" Target="../media/image45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20" Type="http://schemas.openxmlformats.org/officeDocument/2006/relationships/image" Target="../media/image21.png"/><Relationship Id="rId29" Type="http://schemas.openxmlformats.org/officeDocument/2006/relationships/image" Target="../media/image4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5" Type="http://schemas.openxmlformats.org/officeDocument/2006/relationships/image" Target="../media/image15.pn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0.svg"/><Relationship Id="rId19" Type="http://schemas.openxmlformats.org/officeDocument/2006/relationships/image" Target="../media/image33.svg"/><Relationship Id="rId31" Type="http://schemas.openxmlformats.org/officeDocument/2006/relationships/image" Target="../media/image43.sv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Relationship Id="rId30" Type="http://schemas.openxmlformats.org/officeDocument/2006/relationships/image" Target="../media/image42.png"/><Relationship Id="rId8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937760" y="3865615"/>
            <a:ext cx="6757415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Advanced AKS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64967" y="5792301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09.02.2021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sz="2000" dirty="0">
              <a:latin typeface="Comic Sans MS" panose="030F0702030302020204" pitchFamily="66" charset="0"/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Learn more about AKS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  <a:t>https://aka.ms/azure-aks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Get your next Learner digital badge of Azure Heroes program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Win a cool Microsoft backpack!</a:t>
            </a:r>
          </a:p>
          <a:p>
            <a:pPr lvl="1">
              <a:spcAft>
                <a:spcPts val="1200"/>
              </a:spcAft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1200"/>
              </a:spcAft>
            </a:pPr>
            <a:endParaRPr lang="en-GB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+</a:t>
            </a:r>
            <a:r>
              <a:rPr lang="en-US" sz="2800"/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@</a:t>
            </a:r>
            <a:r>
              <a:rPr lang="en-US" sz="2800" err="1"/>
              <a:t>MSDevNo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workshops:</a:t>
            </a:r>
          </a:p>
          <a:p>
            <a:r>
              <a:rPr lang="en-US" dirty="0"/>
              <a:t>AKS and Kubernetes 101</a:t>
            </a:r>
          </a:p>
          <a:p>
            <a:r>
              <a:rPr lang="en-US" dirty="0"/>
              <a:t>Advanced </a:t>
            </a:r>
            <a:r>
              <a:rPr lang="en-US"/>
              <a:t>AKS configuration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Pulumi</a:t>
            </a:r>
            <a:r>
              <a:rPr lang="en-US" dirty="0"/>
              <a:t> to provision and configuring AKS </a:t>
            </a:r>
            <a:r>
              <a:rPr lang="en-US" dirty="0" err="1"/>
              <a:t>clusterfiguration</a:t>
            </a:r>
            <a:endParaRPr lang="en-US" dirty="0"/>
          </a:p>
          <a:p>
            <a:r>
              <a:rPr lang="en-US" dirty="0"/>
              <a:t>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AKS application deployment strategy</a:t>
            </a:r>
          </a:p>
          <a:p>
            <a:r>
              <a:rPr lang="en-US" dirty="0"/>
              <a:t>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something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If you want to have private discussion, find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and start chat with me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127" y="5321367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will be available after the event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18" y="5478535"/>
            <a:ext cx="3897978" cy="12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DE313B-900C-40F8-B44F-500D6420A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258" y="3799667"/>
            <a:ext cx="393217" cy="3932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750D624-94D9-4CA0-B825-123BD9CF770E}"/>
              </a:ext>
            </a:extLst>
          </p:cNvPr>
          <p:cNvGrpSpPr/>
          <p:nvPr/>
        </p:nvGrpSpPr>
        <p:grpSpPr>
          <a:xfrm>
            <a:off x="3388687" y="4726564"/>
            <a:ext cx="697627" cy="827116"/>
            <a:chOff x="3550948" y="3920375"/>
            <a:chExt cx="697627" cy="82711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E93C3C-1655-40EE-A865-841A4402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7554" y="3920375"/>
              <a:ext cx="464416" cy="46441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AB030F-9807-484D-86BC-3A9EAC420485}"/>
                </a:ext>
              </a:extLst>
            </p:cNvPr>
            <p:cNvSpPr txBox="1"/>
            <p:nvPr/>
          </p:nvSpPr>
          <p:spPr>
            <a:xfrm>
              <a:off x="3550948" y="434738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System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58822C-E0AF-4FB9-8049-F047CB30558B}"/>
              </a:ext>
            </a:extLst>
          </p:cNvPr>
          <p:cNvGrpSpPr/>
          <p:nvPr/>
        </p:nvGrpSpPr>
        <p:grpSpPr>
          <a:xfrm>
            <a:off x="5315093" y="4710521"/>
            <a:ext cx="721672" cy="839412"/>
            <a:chOff x="4962626" y="3920375"/>
            <a:chExt cx="721672" cy="839412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7C876E2A-10D7-4B53-969B-22F8D030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91254" y="3920375"/>
              <a:ext cx="464416" cy="46441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000AB8-0FED-4BED-ADD1-AD89070BCD2A}"/>
                </a:ext>
              </a:extLst>
            </p:cNvPr>
            <p:cNvSpPr txBox="1"/>
            <p:nvPr/>
          </p:nvSpPr>
          <p:spPr>
            <a:xfrm>
              <a:off x="4962626" y="4359677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Workload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A2A45-1ECA-4E01-8990-9365FF2D6180}"/>
              </a:ext>
            </a:extLst>
          </p:cNvPr>
          <p:cNvGrpSpPr/>
          <p:nvPr/>
        </p:nvGrpSpPr>
        <p:grpSpPr>
          <a:xfrm>
            <a:off x="4284453" y="3970487"/>
            <a:ext cx="1484578" cy="464415"/>
            <a:chOff x="4350799" y="3212180"/>
            <a:chExt cx="1484578" cy="46441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A6792FA-DB64-4DC7-8DB4-F840BDB2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4294BE-6E31-468E-A20A-6907EA24EE52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 (SLB)</a:t>
              </a:r>
            </a:p>
          </p:txBody>
        </p: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E8C712E-08EF-4C7D-843F-29C88554DDC4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5400000">
            <a:off x="3981250" y="4191153"/>
            <a:ext cx="291662" cy="779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0AA1B5-51EB-4D0C-9CD2-6C421A79312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16200" y="4591767"/>
            <a:ext cx="1159729" cy="11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722500-60F2-496B-A0C8-BEFC7471E8F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154114" y="3607939"/>
            <a:ext cx="7250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A7C3777-2174-432B-9EE3-92D0D6A8EBDE}"/>
              </a:ext>
            </a:extLst>
          </p:cNvPr>
          <p:cNvCxnSpPr>
            <a:stCxn id="23" idx="2"/>
            <a:endCxn id="12" idx="0"/>
          </p:cNvCxnSpPr>
          <p:nvPr/>
        </p:nvCxnSpPr>
        <p:spPr>
          <a:xfrm rot="16200000" flipH="1">
            <a:off x="4331984" y="2596302"/>
            <a:ext cx="368893" cy="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145F759-F8D6-4D5C-A35D-FF3BD13F3B91}"/>
              </a:ext>
            </a:extLst>
          </p:cNvPr>
          <p:cNvSpPr/>
          <p:nvPr/>
        </p:nvSpPr>
        <p:spPr>
          <a:xfrm>
            <a:off x="2842953" y="3746482"/>
            <a:ext cx="3599411" cy="190628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ABFB2F-B120-48F5-BF4B-8339C821B6D7}"/>
              </a:ext>
            </a:extLst>
          </p:cNvPr>
          <p:cNvSpPr/>
          <p:nvPr/>
        </p:nvSpPr>
        <p:spPr>
          <a:xfrm>
            <a:off x="2842953" y="2557336"/>
            <a:ext cx="3599411" cy="6880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045277-52EE-41B8-8DA2-EEF67B4EB82A}"/>
              </a:ext>
            </a:extLst>
          </p:cNvPr>
          <p:cNvSpPr/>
          <p:nvPr/>
        </p:nvSpPr>
        <p:spPr>
          <a:xfrm>
            <a:off x="2842952" y="1785717"/>
            <a:ext cx="3599411" cy="6880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62F31E2-0B40-450C-8BA2-00527D57E164}"/>
              </a:ext>
            </a:extLst>
          </p:cNvPr>
          <p:cNvCxnSpPr>
            <a:cxnSpLocks/>
            <a:stCxn id="100" idx="1"/>
            <a:endCxn id="103" idx="3"/>
          </p:cNvCxnSpPr>
          <p:nvPr/>
        </p:nvCxnSpPr>
        <p:spPr>
          <a:xfrm rot="10800000" flipV="1">
            <a:off x="4719098" y="1307509"/>
            <a:ext cx="826999" cy="2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928DDEF-CDB0-47AB-9EBE-4A255645836D}"/>
              </a:ext>
            </a:extLst>
          </p:cNvPr>
          <p:cNvSpPr txBox="1"/>
          <p:nvPr/>
        </p:nvSpPr>
        <p:spPr>
          <a:xfrm>
            <a:off x="5572142" y="2269333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AGW subnet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0CB76-795A-4458-94C1-09B5E8CF4DA8}"/>
              </a:ext>
            </a:extLst>
          </p:cNvPr>
          <p:cNvSpPr txBox="1"/>
          <p:nvPr/>
        </p:nvSpPr>
        <p:spPr>
          <a:xfrm>
            <a:off x="5526957" y="3047490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 subnet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A4BB18-6F49-4F94-9A73-D439AF5BC5E4}"/>
              </a:ext>
            </a:extLst>
          </p:cNvPr>
          <p:cNvSpPr txBox="1"/>
          <p:nvPr/>
        </p:nvSpPr>
        <p:spPr>
          <a:xfrm>
            <a:off x="2783571" y="5453147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AKS subnet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D06C80-61AD-40AD-A254-90E26D89F9F3}"/>
              </a:ext>
            </a:extLst>
          </p:cNvPr>
          <p:cNvSpPr/>
          <p:nvPr/>
        </p:nvSpPr>
        <p:spPr>
          <a:xfrm>
            <a:off x="2664069" y="3676558"/>
            <a:ext cx="3930695" cy="224992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711CAAFD-17C2-4C96-9613-FEB58B352A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4578" y="5699723"/>
            <a:ext cx="251979" cy="251979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4BFF43BF-EF17-4EA8-BFF4-6C46DBD8EC95}"/>
              </a:ext>
            </a:extLst>
          </p:cNvPr>
          <p:cNvSpPr/>
          <p:nvPr/>
        </p:nvSpPr>
        <p:spPr>
          <a:xfrm>
            <a:off x="2667533" y="1701047"/>
            <a:ext cx="3930695" cy="181355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F42B162A-0AF5-4A4B-8B5B-CA2144BFA8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941" y="3286002"/>
            <a:ext cx="251979" cy="25197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D76ED6A-AF72-4363-9C6D-72205F9F3D63}"/>
              </a:ext>
            </a:extLst>
          </p:cNvPr>
          <p:cNvSpPr txBox="1"/>
          <p:nvPr/>
        </p:nvSpPr>
        <p:spPr>
          <a:xfrm>
            <a:off x="2905134" y="3288792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APIM VNet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1FF6855-8A3A-47DB-8567-4D615C557433}"/>
              </a:ext>
            </a:extLst>
          </p:cNvPr>
          <p:cNvSpPr txBox="1"/>
          <p:nvPr/>
        </p:nvSpPr>
        <p:spPr>
          <a:xfrm>
            <a:off x="2905134" y="5699014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AKS VNet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6F5629-6E61-4286-8A58-FA42169508C9}"/>
              </a:ext>
            </a:extLst>
          </p:cNvPr>
          <p:cNvSpPr txBox="1"/>
          <p:nvPr/>
        </p:nvSpPr>
        <p:spPr>
          <a:xfrm rot="16200000">
            <a:off x="1758330" y="3490192"/>
            <a:ext cx="1169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VNet peering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4F1791A-87EE-4EB6-8CAC-E7715C8E60F3}"/>
              </a:ext>
            </a:extLst>
          </p:cNvPr>
          <p:cNvSpPr/>
          <p:nvPr/>
        </p:nvSpPr>
        <p:spPr>
          <a:xfrm>
            <a:off x="3631223" y="5822124"/>
            <a:ext cx="2044706" cy="184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VNet Service Endpoints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691A7DD-32D0-492D-8B1E-91C72F976D2B}"/>
              </a:ext>
            </a:extLst>
          </p:cNvPr>
          <p:cNvCxnSpPr>
            <a:cxnSpLocks/>
            <a:stCxn id="42" idx="1"/>
            <a:endCxn id="30" idx="0"/>
          </p:cNvCxnSpPr>
          <p:nvPr/>
        </p:nvCxnSpPr>
        <p:spPr>
          <a:xfrm rot="10800000" flipV="1">
            <a:off x="4642657" y="4942728"/>
            <a:ext cx="801064" cy="1240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6A36CAD-880F-4CEC-8331-0F2E294F16D2}"/>
              </a:ext>
            </a:extLst>
          </p:cNvPr>
          <p:cNvGrpSpPr/>
          <p:nvPr/>
        </p:nvGrpSpPr>
        <p:grpSpPr>
          <a:xfrm>
            <a:off x="1125655" y="4731777"/>
            <a:ext cx="1144865" cy="717444"/>
            <a:chOff x="1082247" y="4490541"/>
            <a:chExt cx="1144865" cy="717444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138B671-7F71-4E17-8C83-D031DF28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22473" y="4490541"/>
              <a:ext cx="464414" cy="46441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3F45F0-365C-4378-B844-12F3101615BE}"/>
                </a:ext>
              </a:extLst>
            </p:cNvPr>
            <p:cNvSpPr txBox="1"/>
            <p:nvPr/>
          </p:nvSpPr>
          <p:spPr>
            <a:xfrm>
              <a:off x="1082247" y="4961764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64222C99-BEDF-4E7E-A888-F99B3724DB78}"/>
              </a:ext>
            </a:extLst>
          </p:cNvPr>
          <p:cNvCxnSpPr>
            <a:cxnSpLocks/>
            <a:stCxn id="80" idx="1"/>
            <a:endCxn id="84" idx="1"/>
          </p:cNvCxnSpPr>
          <p:nvPr/>
        </p:nvCxnSpPr>
        <p:spPr>
          <a:xfrm rot="10800000" flipH="1">
            <a:off x="2664069" y="2607825"/>
            <a:ext cx="3464" cy="2193694"/>
          </a:xfrm>
          <a:prstGeom prst="bentConnector3">
            <a:avLst>
              <a:gd name="adj1" fmla="val -65993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79C7C3-4328-4B2C-A263-ADCA6A5D800F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5908137" y="4942729"/>
            <a:ext cx="317644" cy="124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2C820-C2AE-44C7-BF18-B5F32EF48A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28925" y="6162032"/>
            <a:ext cx="701101" cy="42675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B06820-2BCA-4A48-9787-E762AC5FDE3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411527" y="6369844"/>
            <a:ext cx="717398" cy="5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95E8B4-B833-424A-9C50-3748026F3D55}"/>
              </a:ext>
            </a:extLst>
          </p:cNvPr>
          <p:cNvGrpSpPr/>
          <p:nvPr/>
        </p:nvGrpSpPr>
        <p:grpSpPr>
          <a:xfrm>
            <a:off x="6959581" y="2815283"/>
            <a:ext cx="967106" cy="694214"/>
            <a:chOff x="6959581" y="2815283"/>
            <a:chExt cx="967106" cy="694214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551EEB9-6F87-46CB-8FD5-78AD747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210927" y="2815283"/>
              <a:ext cx="464414" cy="46441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2116D3-E722-45A8-B829-22245B693CA0}"/>
                </a:ext>
              </a:extLst>
            </p:cNvPr>
            <p:cNvSpPr txBox="1"/>
            <p:nvPr/>
          </p:nvSpPr>
          <p:spPr>
            <a:xfrm>
              <a:off x="6959581" y="3263276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Monitor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C0E6F-EB06-486A-94E5-8256680F70BD}"/>
              </a:ext>
            </a:extLst>
          </p:cNvPr>
          <p:cNvGrpSpPr/>
          <p:nvPr/>
        </p:nvGrpSpPr>
        <p:grpSpPr>
          <a:xfrm>
            <a:off x="1930295" y="4931242"/>
            <a:ext cx="1574998" cy="246221"/>
            <a:chOff x="1930295" y="4931242"/>
            <a:chExt cx="1574998" cy="2462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6D548D-1BDE-4B48-A27D-3C1ABC29932A}"/>
                </a:ext>
              </a:extLst>
            </p:cNvPr>
            <p:cNvCxnSpPr>
              <a:cxnSpLocks/>
              <a:stCxn id="7" idx="1"/>
              <a:endCxn id="27" idx="3"/>
            </p:cNvCxnSpPr>
            <p:nvPr/>
          </p:nvCxnSpPr>
          <p:spPr>
            <a:xfrm flipH="1">
              <a:off x="1930295" y="4958772"/>
              <a:ext cx="1574998" cy="5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45D468A-5E45-4F67-8979-B17153029538}"/>
                </a:ext>
              </a:extLst>
            </p:cNvPr>
            <p:cNvSpPr txBox="1"/>
            <p:nvPr/>
          </p:nvSpPr>
          <p:spPr>
            <a:xfrm>
              <a:off x="2193625" y="4931242"/>
              <a:ext cx="405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E869A-0ABB-4151-B63D-24F6142B5196}"/>
              </a:ext>
            </a:extLst>
          </p:cNvPr>
          <p:cNvGrpSpPr/>
          <p:nvPr/>
        </p:nvGrpSpPr>
        <p:grpSpPr>
          <a:xfrm>
            <a:off x="4284452" y="2780979"/>
            <a:ext cx="1726053" cy="464415"/>
            <a:chOff x="4284452" y="2780979"/>
            <a:chExt cx="1726053" cy="46441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F77943D-6513-4FDF-9EC7-0AA5AC0D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B8D38-6883-4361-8AAB-DC4EC3A773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BEAC5D-4125-4E5C-A31E-A06B5865050F}"/>
              </a:ext>
            </a:extLst>
          </p:cNvPr>
          <p:cNvGrpSpPr/>
          <p:nvPr/>
        </p:nvGrpSpPr>
        <p:grpSpPr>
          <a:xfrm>
            <a:off x="4283993" y="1947671"/>
            <a:ext cx="1752772" cy="464415"/>
            <a:chOff x="4283993" y="1947671"/>
            <a:chExt cx="1752772" cy="464415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F4D93CD-C43A-4FC4-B01C-923F7F2C0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283993" y="1947671"/>
              <a:ext cx="464415" cy="464415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A821648-61D5-42D3-A525-7A240E07672F}"/>
                </a:ext>
              </a:extLst>
            </p:cNvPr>
            <p:cNvSpPr txBox="1"/>
            <p:nvPr/>
          </p:nvSpPr>
          <p:spPr>
            <a:xfrm>
              <a:off x="4684976" y="1979968"/>
              <a:ext cx="1351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Application Gateway</a:t>
              </a:r>
            </a:p>
            <a:p>
              <a:r>
                <a:rPr lang="en-US" sz="1000" dirty="0"/>
                <a:t>WAF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0A9DAD-0490-438B-BF9C-F91289E8201E}"/>
              </a:ext>
            </a:extLst>
          </p:cNvPr>
          <p:cNvGrpSpPr/>
          <p:nvPr/>
        </p:nvGrpSpPr>
        <p:grpSpPr>
          <a:xfrm>
            <a:off x="5546096" y="1075303"/>
            <a:ext cx="1379820" cy="464414"/>
            <a:chOff x="5546096" y="1108555"/>
            <a:chExt cx="1379820" cy="464414"/>
          </a:xfrm>
        </p:grpSpPr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EBDD02B5-2457-4891-ABC8-B950A57EF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546096" y="1108555"/>
              <a:ext cx="464414" cy="464414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98AFB6-8C29-4C38-8652-22E9185C2BEC}"/>
                </a:ext>
              </a:extLst>
            </p:cNvPr>
            <p:cNvSpPr txBox="1"/>
            <p:nvPr/>
          </p:nvSpPr>
          <p:spPr>
            <a:xfrm>
              <a:off x="5958810" y="121743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Front Door</a:t>
              </a:r>
            </a:p>
          </p:txBody>
        </p: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AA8DFD16-8C4D-4636-894D-1D61EE64B8D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55847" y="3777119"/>
            <a:ext cx="171450" cy="17145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D502F66E-19DF-470E-82F2-3090370EB0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57040" y="2591688"/>
            <a:ext cx="171450" cy="17145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E99803F2-C81B-4B1D-8CD6-FC1A76C0ABF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50208" y="1810946"/>
            <a:ext cx="171450" cy="17145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8B6A42D-8108-4C3E-8783-44E39A8152D1}"/>
              </a:ext>
            </a:extLst>
          </p:cNvPr>
          <p:cNvGrpSpPr/>
          <p:nvPr/>
        </p:nvGrpSpPr>
        <p:grpSpPr>
          <a:xfrm>
            <a:off x="5874507" y="6184098"/>
            <a:ext cx="701101" cy="528576"/>
            <a:chOff x="5823976" y="5580210"/>
            <a:chExt cx="701101" cy="5285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A891F3-A26D-44F4-AA3F-84AEF4F46C66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egress IP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2DBFB4D-4EFB-4B25-B98C-8EDB3B49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1CE9E3-A4D7-43AA-BCDF-AD91D6300A53}"/>
              </a:ext>
            </a:extLst>
          </p:cNvPr>
          <p:cNvCxnSpPr>
            <a:cxnSpLocks/>
            <a:stCxn id="42" idx="1"/>
            <a:endCxn id="56" idx="0"/>
          </p:cNvCxnSpPr>
          <p:nvPr/>
        </p:nvCxnSpPr>
        <p:spPr>
          <a:xfrm rot="10800000" flipV="1">
            <a:off x="5308191" y="4942729"/>
            <a:ext cx="135530" cy="123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EA5BB3-2634-419B-ACF1-B8D3285C4B9E}"/>
              </a:ext>
            </a:extLst>
          </p:cNvPr>
          <p:cNvGrpSpPr/>
          <p:nvPr/>
        </p:nvGrpSpPr>
        <p:grpSpPr>
          <a:xfrm>
            <a:off x="4159104" y="6182886"/>
            <a:ext cx="967106" cy="612230"/>
            <a:chOff x="4159104" y="6184098"/>
            <a:chExt cx="967106" cy="61223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84DA98C-5DFE-40E2-8064-ABD79B55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410449" y="6184098"/>
              <a:ext cx="464416" cy="46441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3476EF-17D5-4B62-B494-CBF9FD064295}"/>
                </a:ext>
              </a:extLst>
            </p:cNvPr>
            <p:cNvSpPr txBox="1"/>
            <p:nvPr/>
          </p:nvSpPr>
          <p:spPr>
            <a:xfrm>
              <a:off x="4159104" y="655010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CosmosDB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ABA4-22CC-46A1-9056-4FA019F0F18C}"/>
              </a:ext>
            </a:extLst>
          </p:cNvPr>
          <p:cNvGrpSpPr/>
          <p:nvPr/>
        </p:nvGrpSpPr>
        <p:grpSpPr>
          <a:xfrm>
            <a:off x="4839084" y="6182637"/>
            <a:ext cx="967106" cy="581931"/>
            <a:chOff x="4834631" y="6182637"/>
            <a:chExt cx="967106" cy="5819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4657D8D-D698-423C-92F4-DE73AC32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117992" y="6182637"/>
              <a:ext cx="371491" cy="37149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4A9A13-2BA6-4E3E-80C3-EE1DE2CD231D}"/>
                </a:ext>
              </a:extLst>
            </p:cNvPr>
            <p:cNvSpPr txBox="1"/>
            <p:nvPr/>
          </p:nvSpPr>
          <p:spPr>
            <a:xfrm>
              <a:off x="4834631" y="65183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KeyVault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2D6D58-DD12-40F4-91F7-ADBD431920EE}"/>
              </a:ext>
            </a:extLst>
          </p:cNvPr>
          <p:cNvGrpSpPr/>
          <p:nvPr/>
        </p:nvGrpSpPr>
        <p:grpSpPr>
          <a:xfrm>
            <a:off x="6997862" y="3556069"/>
            <a:ext cx="967106" cy="784999"/>
            <a:chOff x="7024664" y="3607940"/>
            <a:chExt cx="967106" cy="784999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AA2EE23F-0BF1-4B89-B44B-1BBB5B53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6E47ED-284C-45AD-BCBA-0F07A155BA0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D7958F0-AF95-4DEA-B6A7-DC557C6DCA2C}"/>
              </a:ext>
            </a:extLst>
          </p:cNvPr>
          <p:cNvGrpSpPr/>
          <p:nvPr/>
        </p:nvGrpSpPr>
        <p:grpSpPr>
          <a:xfrm>
            <a:off x="4182077" y="1124683"/>
            <a:ext cx="701101" cy="528576"/>
            <a:chOff x="5823976" y="5580210"/>
            <a:chExt cx="701101" cy="52857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B83DA89-F3EC-4CB7-9620-5D32749C8364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617996B8-E1B2-4929-9ABA-4ADFB286A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A350925-1A54-4EF8-9EF0-3B4AD2D5AE05}"/>
              </a:ext>
            </a:extLst>
          </p:cNvPr>
          <p:cNvCxnSpPr>
            <a:stCxn id="103" idx="2"/>
            <a:endCxn id="23" idx="0"/>
          </p:cNvCxnSpPr>
          <p:nvPr/>
        </p:nvCxnSpPr>
        <p:spPr>
          <a:xfrm rot="5400000">
            <a:off x="4299028" y="1713348"/>
            <a:ext cx="451496" cy="17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0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DE313B-900C-40F8-B44F-500D6420A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258" y="3799667"/>
            <a:ext cx="393217" cy="3932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750D624-94D9-4CA0-B825-123BD9CF770E}"/>
              </a:ext>
            </a:extLst>
          </p:cNvPr>
          <p:cNvGrpSpPr/>
          <p:nvPr/>
        </p:nvGrpSpPr>
        <p:grpSpPr>
          <a:xfrm>
            <a:off x="3388687" y="4726564"/>
            <a:ext cx="697627" cy="827116"/>
            <a:chOff x="3550948" y="3920375"/>
            <a:chExt cx="697627" cy="82711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E93C3C-1655-40EE-A865-841A4402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7554" y="3920375"/>
              <a:ext cx="464416" cy="46441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AB030F-9807-484D-86BC-3A9EAC420485}"/>
                </a:ext>
              </a:extLst>
            </p:cNvPr>
            <p:cNvSpPr txBox="1"/>
            <p:nvPr/>
          </p:nvSpPr>
          <p:spPr>
            <a:xfrm>
              <a:off x="3550948" y="434738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System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58822C-E0AF-4FB9-8049-F047CB30558B}"/>
              </a:ext>
            </a:extLst>
          </p:cNvPr>
          <p:cNvGrpSpPr/>
          <p:nvPr/>
        </p:nvGrpSpPr>
        <p:grpSpPr>
          <a:xfrm>
            <a:off x="5315093" y="4710521"/>
            <a:ext cx="721672" cy="839412"/>
            <a:chOff x="4962626" y="3920375"/>
            <a:chExt cx="721672" cy="839412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7C876E2A-10D7-4B53-969B-22F8D030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91254" y="3920375"/>
              <a:ext cx="464416" cy="46441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000AB8-0FED-4BED-ADD1-AD89070BCD2A}"/>
                </a:ext>
              </a:extLst>
            </p:cNvPr>
            <p:cNvSpPr txBox="1"/>
            <p:nvPr/>
          </p:nvSpPr>
          <p:spPr>
            <a:xfrm>
              <a:off x="4962626" y="4359677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Workload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A2A45-1ECA-4E01-8990-9365FF2D6180}"/>
              </a:ext>
            </a:extLst>
          </p:cNvPr>
          <p:cNvGrpSpPr/>
          <p:nvPr/>
        </p:nvGrpSpPr>
        <p:grpSpPr>
          <a:xfrm>
            <a:off x="4284453" y="3970487"/>
            <a:ext cx="1484578" cy="464415"/>
            <a:chOff x="4350799" y="3212180"/>
            <a:chExt cx="1484578" cy="46441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A6792FA-DB64-4DC7-8DB4-F840BDB2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4294BE-6E31-468E-A20A-6907EA24EE52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 (SLB)</a:t>
              </a:r>
            </a:p>
          </p:txBody>
        </p: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E8C712E-08EF-4C7D-843F-29C88554DDC4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5400000">
            <a:off x="3981250" y="4191153"/>
            <a:ext cx="291662" cy="779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0AA1B5-51EB-4D0C-9CD2-6C421A79312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16200" y="4591767"/>
            <a:ext cx="1159729" cy="11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722500-60F2-496B-A0C8-BEFC7471E8F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101486" y="3555311"/>
            <a:ext cx="8303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2E0C8-84BE-4571-8C84-4011E65346A0}"/>
              </a:ext>
            </a:extLst>
          </p:cNvPr>
          <p:cNvGrpSpPr/>
          <p:nvPr/>
        </p:nvGrpSpPr>
        <p:grpSpPr>
          <a:xfrm>
            <a:off x="1125655" y="4731777"/>
            <a:ext cx="1144865" cy="717444"/>
            <a:chOff x="1125655" y="4731777"/>
            <a:chExt cx="1144865" cy="717444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138B671-7F71-4E17-8C83-D031DF28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3F45F0-365C-4378-B844-12F3101615BE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D5DFD-07C9-4C1E-8835-56220B091075}"/>
              </a:ext>
            </a:extLst>
          </p:cNvPr>
          <p:cNvGrpSpPr/>
          <p:nvPr/>
        </p:nvGrpSpPr>
        <p:grpSpPr>
          <a:xfrm>
            <a:off x="2220082" y="2987409"/>
            <a:ext cx="447451" cy="1814111"/>
            <a:chOff x="2220082" y="2987409"/>
            <a:chExt cx="447451" cy="1814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6F5629-6E61-4286-8A58-FA42169508C9}"/>
                </a:ext>
              </a:extLst>
            </p:cNvPr>
            <p:cNvSpPr txBox="1"/>
            <p:nvPr/>
          </p:nvSpPr>
          <p:spPr>
            <a:xfrm rot="16200000">
              <a:off x="1758330" y="3490192"/>
              <a:ext cx="1169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VNet peering</a:t>
              </a: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4222C99-BEDF-4E7E-A888-F99B3724DB78}"/>
                </a:ext>
              </a:extLst>
            </p:cNvPr>
            <p:cNvCxnSpPr>
              <a:cxnSpLocks/>
              <a:stCxn id="80" idx="1"/>
              <a:endCxn id="84" idx="1"/>
            </p:cNvCxnSpPr>
            <p:nvPr/>
          </p:nvCxnSpPr>
          <p:spPr>
            <a:xfrm rot="10800000" flipH="1">
              <a:off x="2664069" y="2987409"/>
              <a:ext cx="3464" cy="1814111"/>
            </a:xfrm>
            <a:prstGeom prst="bentConnector3">
              <a:avLst>
                <a:gd name="adj1" fmla="val -65993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79C7C3-4328-4B2C-A263-ADCA6A5D800F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5908137" y="4942729"/>
            <a:ext cx="317644" cy="124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2C820-C2AE-44C7-BF18-B5F32EF48A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8925" y="6162032"/>
            <a:ext cx="701101" cy="42675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B06820-2BCA-4A48-9787-E762AC5FDE3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411527" y="6369844"/>
            <a:ext cx="717398" cy="5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95E8B4-B833-424A-9C50-3748026F3D55}"/>
              </a:ext>
            </a:extLst>
          </p:cNvPr>
          <p:cNvGrpSpPr/>
          <p:nvPr/>
        </p:nvGrpSpPr>
        <p:grpSpPr>
          <a:xfrm>
            <a:off x="6959581" y="2815283"/>
            <a:ext cx="967106" cy="694214"/>
            <a:chOff x="6959581" y="2815283"/>
            <a:chExt cx="967106" cy="694214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551EEB9-6F87-46CB-8FD5-78AD747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10927" y="2815283"/>
              <a:ext cx="464414" cy="46441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2116D3-E722-45A8-B829-22245B693CA0}"/>
                </a:ext>
              </a:extLst>
            </p:cNvPr>
            <p:cNvSpPr txBox="1"/>
            <p:nvPr/>
          </p:nvSpPr>
          <p:spPr>
            <a:xfrm>
              <a:off x="6959581" y="3263276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Monitor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C0E6F-EB06-486A-94E5-8256680F70BD}"/>
              </a:ext>
            </a:extLst>
          </p:cNvPr>
          <p:cNvGrpSpPr/>
          <p:nvPr/>
        </p:nvGrpSpPr>
        <p:grpSpPr>
          <a:xfrm>
            <a:off x="1930295" y="4931242"/>
            <a:ext cx="1574998" cy="246221"/>
            <a:chOff x="1930295" y="4931242"/>
            <a:chExt cx="1574998" cy="2462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6D548D-1BDE-4B48-A27D-3C1ABC29932A}"/>
                </a:ext>
              </a:extLst>
            </p:cNvPr>
            <p:cNvCxnSpPr>
              <a:cxnSpLocks/>
              <a:stCxn id="7" idx="1"/>
              <a:endCxn id="27" idx="3"/>
            </p:cNvCxnSpPr>
            <p:nvPr/>
          </p:nvCxnSpPr>
          <p:spPr>
            <a:xfrm flipH="1">
              <a:off x="1930295" y="4958772"/>
              <a:ext cx="1574998" cy="5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45D468A-5E45-4F67-8979-B17153029538}"/>
                </a:ext>
              </a:extLst>
            </p:cNvPr>
            <p:cNvSpPr txBox="1"/>
            <p:nvPr/>
          </p:nvSpPr>
          <p:spPr>
            <a:xfrm>
              <a:off x="2193625" y="4931242"/>
              <a:ext cx="405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E869A-0ABB-4151-B63D-24F6142B5196}"/>
              </a:ext>
            </a:extLst>
          </p:cNvPr>
          <p:cNvGrpSpPr/>
          <p:nvPr/>
        </p:nvGrpSpPr>
        <p:grpSpPr>
          <a:xfrm>
            <a:off x="4284452" y="2675723"/>
            <a:ext cx="1726053" cy="487378"/>
            <a:chOff x="4284452" y="2780979"/>
            <a:chExt cx="1726053" cy="487378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F77943D-6513-4FDF-9EC7-0AA5AC0D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B8D38-6883-4361-8AAB-DC4EC3A773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0A9DAD-0490-438B-BF9C-F91289E8201E}"/>
              </a:ext>
            </a:extLst>
          </p:cNvPr>
          <p:cNvGrpSpPr/>
          <p:nvPr/>
        </p:nvGrpSpPr>
        <p:grpSpPr>
          <a:xfrm>
            <a:off x="4284211" y="1746305"/>
            <a:ext cx="1379820" cy="508990"/>
            <a:chOff x="5546096" y="1108555"/>
            <a:chExt cx="1379820" cy="508990"/>
          </a:xfrm>
        </p:grpSpPr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EBDD02B5-2457-4891-ABC8-B950A57EF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546096" y="1108555"/>
              <a:ext cx="464414" cy="464414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98AFB6-8C29-4C38-8652-22E9185C2BEC}"/>
                </a:ext>
              </a:extLst>
            </p:cNvPr>
            <p:cNvSpPr txBox="1"/>
            <p:nvPr/>
          </p:nvSpPr>
          <p:spPr>
            <a:xfrm>
              <a:off x="5958810" y="1217435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Front Door (WAF)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D8771F-FE1B-43B9-9308-DD14E6F5EBA6}"/>
              </a:ext>
            </a:extLst>
          </p:cNvPr>
          <p:cNvGrpSpPr/>
          <p:nvPr/>
        </p:nvGrpSpPr>
        <p:grpSpPr>
          <a:xfrm>
            <a:off x="2664069" y="3676558"/>
            <a:ext cx="3930695" cy="2275144"/>
            <a:chOff x="2664069" y="3676558"/>
            <a:chExt cx="3930695" cy="227514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D06C80-61AD-40AD-A254-90E26D89F9F3}"/>
                </a:ext>
              </a:extLst>
            </p:cNvPr>
            <p:cNvSpPr/>
            <p:nvPr/>
          </p:nvSpPr>
          <p:spPr>
            <a:xfrm>
              <a:off x="2664069" y="3676558"/>
              <a:ext cx="3930695" cy="224992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A33962-800E-4C6D-A77F-7F2A1D60AE3F}"/>
                </a:ext>
              </a:extLst>
            </p:cNvPr>
            <p:cNvGrpSpPr/>
            <p:nvPr/>
          </p:nvGrpSpPr>
          <p:grpSpPr>
            <a:xfrm>
              <a:off x="2704578" y="5699014"/>
              <a:ext cx="1167662" cy="252688"/>
              <a:chOff x="2704578" y="5699014"/>
              <a:chExt cx="1167662" cy="252688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711CAAFD-17C2-4C96-9613-FEB58B352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2704578" y="5699723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FF6855-8A3A-47DB-8567-4D615C557433}"/>
                  </a:ext>
                </a:extLst>
              </p:cNvPr>
              <p:cNvSpPr txBox="1"/>
              <p:nvPr/>
            </p:nvSpPr>
            <p:spPr>
              <a:xfrm>
                <a:off x="2905134" y="5699014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VNet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A930C5-5BB4-4DB4-BF43-498214813661}"/>
                </a:ext>
              </a:extLst>
            </p:cNvPr>
            <p:cNvGrpSpPr/>
            <p:nvPr/>
          </p:nvGrpSpPr>
          <p:grpSpPr>
            <a:xfrm>
              <a:off x="2783571" y="3746482"/>
              <a:ext cx="3658793" cy="1952886"/>
              <a:chOff x="2783571" y="3746482"/>
              <a:chExt cx="3658793" cy="195288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45F759-F8D6-4D5C-A35D-FF3BD13F3B91}"/>
                  </a:ext>
                </a:extLst>
              </p:cNvPr>
              <p:cNvSpPr/>
              <p:nvPr/>
            </p:nvSpPr>
            <p:spPr>
              <a:xfrm>
                <a:off x="2842953" y="3746482"/>
                <a:ext cx="3599411" cy="1906285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4BB18-6F49-4F94-9A73-D439AF5BC5E4}"/>
                  </a:ext>
                </a:extLst>
              </p:cNvPr>
              <p:cNvSpPr txBox="1"/>
              <p:nvPr/>
            </p:nvSpPr>
            <p:spPr>
              <a:xfrm>
                <a:off x="2783571" y="5453147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subnet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AA8DFD16-8C4D-4636-894D-1D61EE64B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255847" y="3777119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4E5C9F-A3C6-4DEF-B929-3D404A7E8E9A}"/>
              </a:ext>
            </a:extLst>
          </p:cNvPr>
          <p:cNvGrpSpPr/>
          <p:nvPr/>
        </p:nvGrpSpPr>
        <p:grpSpPr>
          <a:xfrm>
            <a:off x="2667533" y="2460213"/>
            <a:ext cx="3930695" cy="1077768"/>
            <a:chOff x="2667533" y="2460213"/>
            <a:chExt cx="3930695" cy="10777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AF1769-897D-4665-BCB7-0D60288D2603}"/>
                </a:ext>
              </a:extLst>
            </p:cNvPr>
            <p:cNvGrpSpPr/>
            <p:nvPr/>
          </p:nvGrpSpPr>
          <p:grpSpPr>
            <a:xfrm>
              <a:off x="2667533" y="2460213"/>
              <a:ext cx="3930695" cy="1077768"/>
              <a:chOff x="2667533" y="2460213"/>
              <a:chExt cx="3930695" cy="10777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539E6F8-1035-4BAE-A592-F1D25CB1424A}"/>
                  </a:ext>
                </a:extLst>
              </p:cNvPr>
              <p:cNvGrpSpPr/>
              <p:nvPr/>
            </p:nvGrpSpPr>
            <p:grpSpPr>
              <a:xfrm>
                <a:off x="2697941" y="3286002"/>
                <a:ext cx="1174299" cy="251979"/>
                <a:chOff x="2697941" y="3286002"/>
                <a:chExt cx="1174299" cy="251979"/>
              </a:xfrm>
            </p:grpSpPr>
            <p:pic>
              <p:nvPicPr>
                <p:cNvPr id="85" name="Graphic 84">
                  <a:extLst>
                    <a:ext uri="{FF2B5EF4-FFF2-40B4-BE49-F238E27FC236}">
                      <a16:creationId xmlns:a16="http://schemas.microsoft.com/office/drawing/2014/main" id="{F42B162A-0AF5-4A4B-8B5B-CA2144BFA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7941" y="3286002"/>
                  <a:ext cx="251979" cy="251979"/>
                </a:xfrm>
                <a:prstGeom prst="rect">
                  <a:avLst/>
                </a:prstGeom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D76ED6A-AF72-4363-9C6D-72205F9F3D63}"/>
                    </a:ext>
                  </a:extLst>
                </p:cNvPr>
                <p:cNvSpPr txBox="1"/>
                <p:nvPr/>
              </p:nvSpPr>
              <p:spPr>
                <a:xfrm>
                  <a:off x="2905134" y="3288792"/>
                  <a:ext cx="967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APIM VNet</a:t>
                  </a: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FF43BF-EF17-4EA8-BFF4-6C46DBD8EC95}"/>
                  </a:ext>
                </a:extLst>
              </p:cNvPr>
              <p:cNvSpPr/>
              <p:nvPr/>
            </p:nvSpPr>
            <p:spPr>
              <a:xfrm>
                <a:off x="2667533" y="2460213"/>
                <a:ext cx="3930695" cy="1054389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0EAD59-4449-470D-AD26-631B0DF8F997}"/>
                </a:ext>
              </a:extLst>
            </p:cNvPr>
            <p:cNvGrpSpPr/>
            <p:nvPr/>
          </p:nvGrpSpPr>
          <p:grpSpPr>
            <a:xfrm>
              <a:off x="2842953" y="2557336"/>
              <a:ext cx="3651110" cy="736375"/>
              <a:chOff x="2842953" y="2557336"/>
              <a:chExt cx="3651110" cy="736375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ABFB2F-B120-48F5-BF4B-8339C821B6D7}"/>
                  </a:ext>
                </a:extLst>
              </p:cNvPr>
              <p:cNvSpPr/>
              <p:nvPr/>
            </p:nvSpPr>
            <p:spPr>
              <a:xfrm>
                <a:off x="2842953" y="2557336"/>
                <a:ext cx="3599411" cy="688056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60CB76-795A-4458-94C1-09B5E8CF4DA8}"/>
                  </a:ext>
                </a:extLst>
              </p:cNvPr>
              <p:cNvSpPr txBox="1"/>
              <p:nvPr/>
            </p:nvSpPr>
            <p:spPr>
              <a:xfrm>
                <a:off x="5526957" y="3047490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APIM subnet</a:t>
                </a: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D502F66E-19DF-470E-82F2-3090370E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257040" y="2591688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B6A42D-8108-4C3E-8783-44E39A8152D1}"/>
              </a:ext>
            </a:extLst>
          </p:cNvPr>
          <p:cNvGrpSpPr/>
          <p:nvPr/>
        </p:nvGrpSpPr>
        <p:grpSpPr>
          <a:xfrm>
            <a:off x="5874507" y="6184098"/>
            <a:ext cx="701101" cy="528576"/>
            <a:chOff x="5823976" y="5580210"/>
            <a:chExt cx="701101" cy="5285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A891F3-A26D-44F4-AA3F-84AEF4F46C66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egress IP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2DBFB4D-4EFB-4B25-B98C-8EDB3B49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EA5BB3-2634-419B-ACF1-B8D3285C4B9E}"/>
              </a:ext>
            </a:extLst>
          </p:cNvPr>
          <p:cNvGrpSpPr/>
          <p:nvPr/>
        </p:nvGrpSpPr>
        <p:grpSpPr>
          <a:xfrm>
            <a:off x="4159104" y="6182886"/>
            <a:ext cx="967106" cy="612230"/>
            <a:chOff x="4159104" y="6184098"/>
            <a:chExt cx="967106" cy="61223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84DA98C-5DFE-40E2-8064-ABD79B55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410449" y="6184098"/>
              <a:ext cx="464416" cy="46441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3476EF-17D5-4B62-B494-CBF9FD064295}"/>
                </a:ext>
              </a:extLst>
            </p:cNvPr>
            <p:cNvSpPr txBox="1"/>
            <p:nvPr/>
          </p:nvSpPr>
          <p:spPr>
            <a:xfrm>
              <a:off x="4159104" y="655010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CosmosDB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ABA4-22CC-46A1-9056-4FA019F0F18C}"/>
              </a:ext>
            </a:extLst>
          </p:cNvPr>
          <p:cNvGrpSpPr/>
          <p:nvPr/>
        </p:nvGrpSpPr>
        <p:grpSpPr>
          <a:xfrm>
            <a:off x="4839084" y="6182637"/>
            <a:ext cx="967106" cy="581931"/>
            <a:chOff x="4834631" y="6182637"/>
            <a:chExt cx="967106" cy="5819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4657D8D-D698-423C-92F4-DE73AC32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117992" y="6182637"/>
              <a:ext cx="371491" cy="37149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4A9A13-2BA6-4E3E-80C3-EE1DE2CD231D}"/>
                </a:ext>
              </a:extLst>
            </p:cNvPr>
            <p:cNvSpPr txBox="1"/>
            <p:nvPr/>
          </p:nvSpPr>
          <p:spPr>
            <a:xfrm>
              <a:off x="4834631" y="65183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KeyVault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2D6D58-DD12-40F4-91F7-ADBD431920EE}"/>
              </a:ext>
            </a:extLst>
          </p:cNvPr>
          <p:cNvGrpSpPr/>
          <p:nvPr/>
        </p:nvGrpSpPr>
        <p:grpSpPr>
          <a:xfrm>
            <a:off x="6997862" y="3556069"/>
            <a:ext cx="967106" cy="784999"/>
            <a:chOff x="7024664" y="3607940"/>
            <a:chExt cx="967106" cy="784999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AA2EE23F-0BF1-4B89-B44B-1BBB5B53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6E47ED-284C-45AD-BCBA-0F07A155BA0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3BF204-0D35-4AA1-8A88-7CAB07D90B25}"/>
              </a:ext>
            </a:extLst>
          </p:cNvPr>
          <p:cNvCxnSpPr>
            <a:stCxn id="100" idx="2"/>
            <a:endCxn id="12" idx="0"/>
          </p:cNvCxnSpPr>
          <p:nvPr/>
        </p:nvCxnSpPr>
        <p:spPr>
          <a:xfrm>
            <a:off x="4516418" y="2210719"/>
            <a:ext cx="242" cy="46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4F1791A-87EE-4EB6-8CAC-E7715C8E60F3}"/>
              </a:ext>
            </a:extLst>
          </p:cNvPr>
          <p:cNvSpPr/>
          <p:nvPr/>
        </p:nvSpPr>
        <p:spPr>
          <a:xfrm>
            <a:off x="3631223" y="5822124"/>
            <a:ext cx="2044706" cy="184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VNet Service Endpoints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1CE9E3-A4D7-43AA-BCDF-AD91D6300A53}"/>
              </a:ext>
            </a:extLst>
          </p:cNvPr>
          <p:cNvCxnSpPr>
            <a:cxnSpLocks/>
            <a:stCxn id="42" idx="1"/>
            <a:endCxn id="56" idx="0"/>
          </p:cNvCxnSpPr>
          <p:nvPr/>
        </p:nvCxnSpPr>
        <p:spPr>
          <a:xfrm rot="10800000" flipV="1">
            <a:off x="5308191" y="4942729"/>
            <a:ext cx="135530" cy="123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691A7DD-32D0-492D-8B1E-91C72F976D2B}"/>
              </a:ext>
            </a:extLst>
          </p:cNvPr>
          <p:cNvCxnSpPr>
            <a:cxnSpLocks/>
            <a:stCxn id="42" idx="1"/>
            <a:endCxn id="30" idx="0"/>
          </p:cNvCxnSpPr>
          <p:nvPr/>
        </p:nvCxnSpPr>
        <p:spPr>
          <a:xfrm rot="10800000" flipV="1">
            <a:off x="4642657" y="4942728"/>
            <a:ext cx="801064" cy="1240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D14DB1-8418-4327-9B45-D4D8D11F0CD1}"/>
              </a:ext>
            </a:extLst>
          </p:cNvPr>
          <p:cNvGrpSpPr/>
          <p:nvPr/>
        </p:nvGrpSpPr>
        <p:grpSpPr>
          <a:xfrm>
            <a:off x="7081305" y="4457861"/>
            <a:ext cx="800219" cy="647389"/>
            <a:chOff x="7081305" y="4457861"/>
            <a:chExt cx="800219" cy="64738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62AC5C0-19E8-4C58-A0B6-C2493F113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7244665" y="4457861"/>
              <a:ext cx="458571" cy="458571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8CD9FC7-7FD5-4AC4-83B9-AC46A2931213}"/>
                </a:ext>
              </a:extLst>
            </p:cNvPr>
            <p:cNvSpPr txBox="1"/>
            <p:nvPr/>
          </p:nvSpPr>
          <p:spPr>
            <a:xfrm>
              <a:off x="7081305" y="4859029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Private 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6234</TotalTime>
  <Words>418</Words>
  <Application>Microsoft Office PowerPoint</Application>
  <PresentationFormat>Widescreen</PresentationFormat>
  <Paragraphs>99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Segoe UI</vt:lpstr>
      <vt:lpstr>Office Theme</vt:lpstr>
      <vt:lpstr>PowerPoint Presentation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Infrastructure</vt:lpstr>
      <vt:lpstr>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288</cp:revision>
  <dcterms:created xsi:type="dcterms:W3CDTF">2021-01-25T06:22:20Z</dcterms:created>
  <dcterms:modified xsi:type="dcterms:W3CDTF">2021-02-22T21:53:38Z</dcterms:modified>
</cp:coreProperties>
</file>