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076136299" r:id="rId2"/>
    <p:sldId id="301" r:id="rId3"/>
    <p:sldId id="258" r:id="rId4"/>
    <p:sldId id="260" r:id="rId5"/>
    <p:sldId id="259" r:id="rId6"/>
    <p:sldId id="295" r:id="rId7"/>
    <p:sldId id="299" r:id="rId8"/>
    <p:sldId id="2076136275" r:id="rId9"/>
    <p:sldId id="296" r:id="rId10"/>
    <p:sldId id="293" r:id="rId11"/>
    <p:sldId id="297" r:id="rId12"/>
    <p:sldId id="2076136278" r:id="rId13"/>
    <p:sldId id="298" r:id="rId14"/>
    <p:sldId id="2076136304" r:id="rId15"/>
    <p:sldId id="2076136302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240" autoAdjust="0"/>
  </p:normalViewPr>
  <p:slideViewPr>
    <p:cSldViewPr snapToGrid="0">
      <p:cViewPr varScale="1">
        <p:scale>
          <a:sx n="73" d="100"/>
          <a:sy n="73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26.01.2022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several options to manage the deployment of pods in a Kubernetes cluster 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pod template enables you to define the configuration of the pod you want to deploy.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template contains information, such as the name of container image, and which container registry to use to fetch the images.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template may also include runtime configuration information, such as ports to use.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Templates are defined by using YAML.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 use templates to deploy pods manually. However, a manually-deployed pod isn't relaunched after it fails, is deleted, or is terminated.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manage the lifecycle of a pod, you need to create a higher-level Kubernetes object.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replica set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uses pod templates and defines a specified number of pods that must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deployment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creates a management object one level higher than a replica set and enables you to deploy and manage updates for pods in a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15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Kubernetes service is a Kubernetes object that provides stable networking for pods. A Kubernetes service enables communication between nodes, pods, and users of your app, both internal and external, to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5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cluster is a set of computers that you configure to work together and view as a single system. The computers configured in the cluster will typically do different type of tasks. For example, they'll host websites, APIs, or run compute-intensive batches.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cluster uses centralized software that's responsible for scheduling and controlling these tasks. The computers in a cluster that run the tasks are called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nodes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and the computers that run the scheduling software are called control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planes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node in a Kubernetes cluster is where your compute workloads run.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Each node communicates with the control plane via the API server to inform it about state changes on the node.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9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Unlike in a Docker environment, you can't run containers directly on Kubernetes.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package the container into a Kubernetes object called a pod. A pod is the smallest object that you can create in Kubernetes.</a:t>
            </a: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single pod can hold a group of one or more containers. However, a pod typically doesn't contain multiples of the same app.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use Kubernetes pod templates to define the information about the pods that run in your cluster. 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Pod templates are YAML-coded files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pod includes information about the shared storage and network configuration, and a specification about how to run its packaged containers.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(Imperative vs. Declarative)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of the core concepts of Kubernetes - Desired State.  Tell Kubernetes what you want, not what to do.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bernetes.io/docs/tutorials/kubernetes-basics/explore/explore-intro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hyperlink" Target="https://kubernetes.io/docs/tutorials/kubernetes-basics/explore/explore-intr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Scaling options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 applications and clusters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27.01.2022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00CF145-8B2E-4D19-BD37-6393D9FB7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Imperative vs. Declarative - 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replica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F5FD509D-C343-4665-85FC-3A595CECC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 templates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Replica Sets</a:t>
            </a:r>
          </a:p>
          <a:p>
            <a:endParaRPr lang="en-US" dirty="0"/>
          </a:p>
          <a:p>
            <a:r>
              <a:rPr lang="en-US" dirty="0"/>
              <a:t>Deployments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32" name="Graphic 4">
            <a:extLst>
              <a:ext uri="{FF2B5EF4-FFF2-40B4-BE49-F238E27FC236}">
                <a16:creationId xmlns:a16="http://schemas.microsoft.com/office/drawing/2014/main" id="{43E105EC-0667-479D-AE1B-C80886C28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F1137-9712-4827-BFCB-5235C4C19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071" y="1536633"/>
            <a:ext cx="4978695" cy="4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150244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3946680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FB37E-A462-4C70-B309-3E02443EEA55}"/>
              </a:ext>
            </a:extLst>
          </p:cNvPr>
          <p:cNvGrpSpPr/>
          <p:nvPr/>
        </p:nvGrpSpPr>
        <p:grpSpPr>
          <a:xfrm>
            <a:off x="6377667" y="4174958"/>
            <a:ext cx="1260389" cy="774081"/>
            <a:chOff x="6377667" y="4572000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170977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594190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377405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2828023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k8s: I need 2 replicas of app-a and 3 replicas of app-b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29B7C2-FE44-4173-87DC-2F58FBEAF8AE}"/>
              </a:ext>
            </a:extLst>
          </p:cNvPr>
          <p:cNvGrpSpPr/>
          <p:nvPr/>
        </p:nvGrpSpPr>
        <p:grpSpPr>
          <a:xfrm>
            <a:off x="2548638" y="4174957"/>
            <a:ext cx="1260389" cy="774081"/>
            <a:chOff x="2548638" y="4571999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2548638" y="4571999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2733989" y="4955059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9CFD2-68B6-4AE2-8838-54B2D3F21CC3}"/>
              </a:ext>
            </a:extLst>
          </p:cNvPr>
          <p:cNvGrpSpPr/>
          <p:nvPr/>
        </p:nvGrpSpPr>
        <p:grpSpPr>
          <a:xfrm>
            <a:off x="10217472" y="4146263"/>
            <a:ext cx="1260389" cy="774081"/>
            <a:chOff x="10217472" y="4543305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10217472" y="454330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10402823" y="4926365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pic>
        <p:nvPicPr>
          <p:cNvPr id="32" name="Graphic 4">
            <a:extLst>
              <a:ext uri="{FF2B5EF4-FFF2-40B4-BE49-F238E27FC236}">
                <a16:creationId xmlns:a16="http://schemas.microsoft.com/office/drawing/2014/main" id="{43E105EC-0667-479D-AE1B-C80886C28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28" y="1536633"/>
            <a:ext cx="11360800" cy="4555200"/>
          </a:xfrm>
        </p:spPr>
        <p:txBody>
          <a:bodyPr/>
          <a:lstStyle/>
          <a:p>
            <a:r>
              <a:rPr lang="en-US" dirty="0"/>
              <a:t>Service is an abstract way to </a:t>
            </a:r>
            <a:br>
              <a:rPr lang="en-US" dirty="0"/>
            </a:br>
            <a:r>
              <a:rPr lang="en-US" dirty="0"/>
              <a:t>expose an application running on a set of Pods </a:t>
            </a:r>
          </a:p>
          <a:p>
            <a:r>
              <a:rPr lang="en-US" dirty="0"/>
              <a:t>A Service has a name and maps to a </a:t>
            </a:r>
            <a:br>
              <a:rPr lang="en-US" dirty="0"/>
            </a:br>
            <a:r>
              <a:rPr lang="en-US" dirty="0"/>
              <a:t>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856382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652818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1C3A14-F489-4812-9CF3-6D84FAEC2E32}"/>
              </a:ext>
            </a:extLst>
          </p:cNvPr>
          <p:cNvGrpSpPr/>
          <p:nvPr/>
        </p:nvGrpSpPr>
        <p:grpSpPr>
          <a:xfrm>
            <a:off x="6377667" y="4881096"/>
            <a:ext cx="1260389" cy="774081"/>
            <a:chOff x="6377667" y="4572000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877115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738096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service-a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74037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service-b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D622E8-E157-450F-ABFA-3F1C798BF996}"/>
              </a:ext>
            </a:extLst>
          </p:cNvPr>
          <p:cNvGrpSpPr/>
          <p:nvPr/>
        </p:nvGrpSpPr>
        <p:grpSpPr>
          <a:xfrm>
            <a:off x="10217472" y="4852401"/>
            <a:ext cx="1260389" cy="774081"/>
            <a:chOff x="10217472" y="4543305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10217472" y="454330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10402823" y="4926365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DEEA16-EF2F-44B9-BD4D-C2D6AE8319FD}"/>
              </a:ext>
            </a:extLst>
          </p:cNvPr>
          <p:cNvGrpSpPr/>
          <p:nvPr/>
        </p:nvGrpSpPr>
        <p:grpSpPr>
          <a:xfrm>
            <a:off x="2548638" y="4881095"/>
            <a:ext cx="1260389" cy="774081"/>
            <a:chOff x="2548638" y="4571999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2548638" y="4571999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2733989" y="4955059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pic>
        <p:nvPicPr>
          <p:cNvPr id="37" name="Graphic 4">
            <a:extLst>
              <a:ext uri="{FF2B5EF4-FFF2-40B4-BE49-F238E27FC236}">
                <a16:creationId xmlns:a16="http://schemas.microsoft.com/office/drawing/2014/main" id="{BF211F73-D1AE-46E3-8C82-B2DBCBE73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97CE76B-315A-4BDF-87B8-9760B539DA9F}"/>
              </a:ext>
            </a:extLst>
          </p:cNvPr>
          <p:cNvCxnSpPr>
            <a:stCxn id="22" idx="2"/>
            <a:endCxn id="8" idx="0"/>
          </p:cNvCxnSpPr>
          <p:nvPr/>
        </p:nvCxnSpPr>
        <p:spPr>
          <a:xfrm rot="5400000">
            <a:off x="1941202" y="3440665"/>
            <a:ext cx="660764" cy="21706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2C1C369-6BED-4EBE-8D2F-B3244ACA4F9D}"/>
              </a:ext>
            </a:extLst>
          </p:cNvPr>
          <p:cNvCxnSpPr>
            <a:stCxn id="22" idx="2"/>
            <a:endCxn id="16" idx="0"/>
          </p:cNvCxnSpPr>
          <p:nvPr/>
        </p:nvCxnSpPr>
        <p:spPr>
          <a:xfrm rot="16200000" flipH="1">
            <a:off x="5830422" y="1722114"/>
            <a:ext cx="681497" cy="5628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234D526-FFE9-42A7-ADBE-88B2F9D164FB}"/>
              </a:ext>
            </a:extLst>
          </p:cNvPr>
          <p:cNvCxnSpPr>
            <a:stCxn id="27" idx="2"/>
            <a:endCxn id="41" idx="0"/>
          </p:cNvCxnSpPr>
          <p:nvPr/>
        </p:nvCxnSpPr>
        <p:spPr>
          <a:xfrm rot="5400000">
            <a:off x="5396357" y="1980368"/>
            <a:ext cx="683203" cy="51182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4A763D0-FA38-4E63-A4CF-5A875E091E49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7310871" y="3894884"/>
            <a:ext cx="683204" cy="1289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0911EA7-234A-4B51-A152-241C69EE8807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 rot="16200000" flipH="1">
            <a:off x="9245121" y="3249854"/>
            <a:ext cx="654509" cy="25505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21AFC-692F-464A-AF39-050308E2BAC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356919" y="3531561"/>
            <a:ext cx="0" cy="20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03068B-FA2F-4992-8E4A-9F5C8159C9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7083" y="3531561"/>
            <a:ext cx="0" cy="2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A468536-23E3-46BF-8600-802D44F2E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538" y="13238"/>
            <a:ext cx="3165636" cy="37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Lab-01, 02, 03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00D286B5-A866-4A52-B2B7-86348B37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52A88978-0296-4319-A9F7-ADA686966A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0D26F3E-A5AA-4D05-9399-FBC48A6F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8022D8-8D6B-405D-87DC-7B2872E3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9312" y="1481264"/>
            <a:ext cx="1071426" cy="10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4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b="1" dirty="0"/>
              <a:t>[  ] Scaling options for applications and clusters in AKS</a:t>
            </a:r>
          </a:p>
          <a:p>
            <a:r>
              <a:rPr lang="en-US" dirty="0"/>
              <a:t>[  ] Monitoring options in AKS</a:t>
            </a:r>
          </a:p>
          <a:p>
            <a:r>
              <a:rPr lang="en-US" dirty="0"/>
              <a:t>[  ] Service mesh in AKS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and AKS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 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(Imperative vs. Declarative)</a:t>
            </a:r>
          </a:p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Deployments</a:t>
            </a:r>
          </a:p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D43558-34BE-4D57-9743-D2946048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9" y="1614049"/>
            <a:ext cx="5538092" cy="41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E8134-68CA-4565-8A4C-1E277C341B7E}"/>
              </a:ext>
            </a:extLst>
          </p:cNvPr>
          <p:cNvSpPr txBox="1"/>
          <p:nvPr/>
        </p:nvSpPr>
        <p:spPr>
          <a:xfrm>
            <a:off x="2115331" y="6376650"/>
            <a:ext cx="868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from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https://kubernetes.io/docs/tutorials/kubernetes-basics/explore/explore-intro/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61B4A323-2A48-4A8A-9B9E-57FE09F3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K8s 101: </a:t>
            </a:r>
            <a:r>
              <a:rPr lang="en-US">
                <a:solidFill>
                  <a:prstClr val="black"/>
                </a:solidFill>
                <a:latin typeface="Calibri Light" panose="020F0302020204030204"/>
              </a:rPr>
              <a:t>Cluster and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Nodes 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pic>
        <p:nvPicPr>
          <p:cNvPr id="7" name="Graphic 4">
            <a:extLst>
              <a:ext uri="{FF2B5EF4-FFF2-40B4-BE49-F238E27FC236}">
                <a16:creationId xmlns:a16="http://schemas.microsoft.com/office/drawing/2014/main" id="{9FDF8771-BD66-4B67-9899-1B9F1F481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7D41471-D4DA-41B6-906B-0B8867AC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4429" y="1876594"/>
            <a:ext cx="6913709" cy="3539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0BF199-CD89-4676-ADC1-A61741D6348F}"/>
              </a:ext>
            </a:extLst>
          </p:cNvPr>
          <p:cNvSpPr txBox="1"/>
          <p:nvPr/>
        </p:nvSpPr>
        <p:spPr>
          <a:xfrm>
            <a:off x="2115331" y="6376650"/>
            <a:ext cx="9235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https://docs.microsoft.com/en-us/learn/modules/intro-to-kubernetes/3-how-kubernetes-works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AE672-B6D8-4E16-9F37-D32672FE1109}"/>
              </a:ext>
            </a:extLst>
          </p:cNvPr>
          <p:cNvSpPr txBox="1"/>
          <p:nvPr/>
        </p:nvSpPr>
        <p:spPr>
          <a:xfrm>
            <a:off x="0" y="1986774"/>
            <a:ext cx="5104429" cy="280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machines (VM) in your cluster 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where your workloads run</a:t>
            </a: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can come and go</a:t>
            </a:r>
          </a:p>
        </p:txBody>
      </p:sp>
    </p:spTree>
    <p:extLst>
      <p:ext uri="{BB962C8B-B14F-4D97-AF65-F5344CB8AC3E}">
        <p14:creationId xmlns:p14="http://schemas.microsoft.com/office/powerpoint/2010/main" val="152412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51" y="1536633"/>
            <a:ext cx="11360800" cy="4555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Pod is the smallest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object that </a:t>
            </a:r>
            <a:b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</a:b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you can create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single Pod can hold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a group </a:t>
            </a:r>
            <a:b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</a:b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of one or more containers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985C8-77AA-4247-AB7D-75B3474B17EF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6377667" y="4572000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6377667" y="4572000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6563018" y="4955060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80034E-722C-47A1-BD67-8E2282897CA4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app-d</a:t>
              </a:r>
            </a:p>
          </p:txBody>
        </p:sp>
      </p:grpSp>
      <p:pic>
        <p:nvPicPr>
          <p:cNvPr id="24" name="Graphic 4">
            <a:extLst>
              <a:ext uri="{FF2B5EF4-FFF2-40B4-BE49-F238E27FC236}">
                <a16:creationId xmlns:a16="http://schemas.microsoft.com/office/drawing/2014/main" id="{43B4261A-06B4-48DB-87F4-E380FBE98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2F1C6C-857B-4194-97A3-E9FC2D50B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087" y="1655805"/>
            <a:ext cx="4976410" cy="20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1046</Words>
  <Application>Microsoft Office PowerPoint</Application>
  <PresentationFormat>Widescreen</PresentationFormat>
  <Paragraphs>174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open sans</vt:lpstr>
      <vt:lpstr>Segoe UI</vt:lpstr>
      <vt:lpstr>1_Office Theme</vt:lpstr>
      <vt:lpstr>PowerPoint Presentation</vt:lpstr>
      <vt:lpstr>Infrastructure as Code User Group roadmap</vt:lpstr>
      <vt:lpstr>Practical information</vt:lpstr>
      <vt:lpstr>Microsoft Teams 101</vt:lpstr>
      <vt:lpstr>Practical information</vt:lpstr>
      <vt:lpstr>PowerPoint Presentation</vt:lpstr>
      <vt:lpstr>Kubernetes concepts</vt:lpstr>
      <vt:lpstr>K8s 101: Cluster and Nodes </vt:lpstr>
      <vt:lpstr>K8s 101: Pods </vt:lpstr>
      <vt:lpstr>K8s 101: Desired State </vt:lpstr>
      <vt:lpstr>K8s 101: Deployment </vt:lpstr>
      <vt:lpstr>K8s 101: Deployment </vt:lpstr>
      <vt:lpstr>K8s 101: Services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44</cp:revision>
  <dcterms:created xsi:type="dcterms:W3CDTF">2021-09-08T19:49:35Z</dcterms:created>
  <dcterms:modified xsi:type="dcterms:W3CDTF">2022-01-26T14:26:40Z</dcterms:modified>
</cp:coreProperties>
</file>