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320" r:id="rId8"/>
    <p:sldId id="2076136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3013" autoAdjust="0"/>
  </p:normalViewPr>
  <p:slideViewPr>
    <p:cSldViewPr snapToGrid="0">
      <p:cViewPr varScale="1">
        <p:scale>
          <a:sx n="116" d="100"/>
          <a:sy n="116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8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18" Type="http://schemas.openxmlformats.org/officeDocument/2006/relationships/image" Target="../media/image21.png"/><Relationship Id="rId26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35.sv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34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3.png"/><Relationship Id="rId24" Type="http://schemas.openxmlformats.org/officeDocument/2006/relationships/image" Target="../media/image38.png"/><Relationship Id="rId5" Type="http://schemas.openxmlformats.org/officeDocument/2006/relationships/image" Target="../media/image15.png"/><Relationship Id="rId15" Type="http://schemas.openxmlformats.org/officeDocument/2006/relationships/image" Target="../media/image27.svg"/><Relationship Id="rId23" Type="http://schemas.openxmlformats.org/officeDocument/2006/relationships/image" Target="../media/image37.svg"/><Relationship Id="rId28" Type="http://schemas.openxmlformats.org/officeDocument/2006/relationships/image" Target="../media/image42.png"/><Relationship Id="rId10" Type="http://schemas.openxmlformats.org/officeDocument/2006/relationships/image" Target="../media/image20.svg"/><Relationship Id="rId19" Type="http://schemas.openxmlformats.org/officeDocument/2006/relationships/image" Target="../media/image22.svg"/><Relationship Id="rId31" Type="http://schemas.openxmlformats.org/officeDocument/2006/relationships/image" Target="../media/image45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6.png"/><Relationship Id="rId22" Type="http://schemas.openxmlformats.org/officeDocument/2006/relationships/image" Target="../media/image36.png"/><Relationship Id="rId27" Type="http://schemas.openxmlformats.org/officeDocument/2006/relationships/image" Target="../media/image41.svg"/><Relationship Id="rId30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</a:t>
            </a:r>
            <a:r>
              <a:rPr lang="en-US"/>
              <a:t>AKS configuration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Pulumi</a:t>
            </a:r>
            <a:r>
              <a:rPr lang="en-US" dirty="0"/>
              <a:t>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54114" y="3607939"/>
            <a:ext cx="725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A7C3777-2174-432B-9EE3-92D0D6A8EBDE}"/>
              </a:ext>
            </a:extLst>
          </p:cNvPr>
          <p:cNvCxnSpPr>
            <a:stCxn id="23" idx="2"/>
            <a:endCxn id="12" idx="0"/>
          </p:cNvCxnSpPr>
          <p:nvPr/>
        </p:nvCxnSpPr>
        <p:spPr>
          <a:xfrm rot="16200000" flipH="1">
            <a:off x="4331984" y="2596302"/>
            <a:ext cx="368893" cy="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5F759-F8D6-4D5C-A35D-FF3BD13F3B91}"/>
              </a:ext>
            </a:extLst>
          </p:cNvPr>
          <p:cNvSpPr/>
          <p:nvPr/>
        </p:nvSpPr>
        <p:spPr>
          <a:xfrm>
            <a:off x="2842953" y="3746482"/>
            <a:ext cx="3599411" cy="190628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842953" y="2557336"/>
            <a:ext cx="3599411" cy="688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045277-52EE-41B8-8DA2-EEF67B4EB82A}"/>
              </a:ext>
            </a:extLst>
          </p:cNvPr>
          <p:cNvSpPr/>
          <p:nvPr/>
        </p:nvSpPr>
        <p:spPr>
          <a:xfrm>
            <a:off x="2842952" y="1785717"/>
            <a:ext cx="3599411" cy="688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62F31E2-0B40-450C-8BA2-00527D57E164}"/>
              </a:ext>
            </a:extLst>
          </p:cNvPr>
          <p:cNvCxnSpPr>
            <a:cxnSpLocks/>
            <a:stCxn id="100" idx="1"/>
            <a:endCxn id="103" idx="3"/>
          </p:cNvCxnSpPr>
          <p:nvPr/>
        </p:nvCxnSpPr>
        <p:spPr>
          <a:xfrm rot="10800000" flipV="1">
            <a:off x="4719098" y="1307509"/>
            <a:ext cx="826999" cy="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928DDEF-CDB0-47AB-9EBE-4A255645836D}"/>
              </a:ext>
            </a:extLst>
          </p:cNvPr>
          <p:cNvSpPr txBox="1"/>
          <p:nvPr/>
        </p:nvSpPr>
        <p:spPr>
          <a:xfrm>
            <a:off x="5572142" y="226933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AGW subnet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526957" y="3047490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 subnet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A4BB18-6F49-4F94-9A73-D439AF5BC5E4}"/>
              </a:ext>
            </a:extLst>
          </p:cNvPr>
          <p:cNvSpPr txBox="1"/>
          <p:nvPr/>
        </p:nvSpPr>
        <p:spPr>
          <a:xfrm>
            <a:off x="2783571" y="5453147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AKS subnet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D06C80-61AD-40AD-A254-90E26D89F9F3}"/>
              </a:ext>
            </a:extLst>
          </p:cNvPr>
          <p:cNvSpPr/>
          <p:nvPr/>
        </p:nvSpPr>
        <p:spPr>
          <a:xfrm>
            <a:off x="2664069" y="3676558"/>
            <a:ext cx="3930695" cy="224992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711CAAFD-17C2-4C96-9613-FEB58B352A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578" y="5699723"/>
            <a:ext cx="251979" cy="25197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667533" y="1701047"/>
            <a:ext cx="3930695" cy="18135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F42B162A-0AF5-4A4B-8B5B-CA2144BFA8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941" y="3286002"/>
            <a:ext cx="251979" cy="25197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D76ED6A-AF72-4363-9C6D-72205F9F3D63}"/>
              </a:ext>
            </a:extLst>
          </p:cNvPr>
          <p:cNvSpPr txBox="1"/>
          <p:nvPr/>
        </p:nvSpPr>
        <p:spPr>
          <a:xfrm>
            <a:off x="2905134" y="3288792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APIM VNet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1FF6855-8A3A-47DB-8567-4D615C557433}"/>
              </a:ext>
            </a:extLst>
          </p:cNvPr>
          <p:cNvSpPr txBox="1"/>
          <p:nvPr/>
        </p:nvSpPr>
        <p:spPr>
          <a:xfrm>
            <a:off x="2905134" y="569901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AKS VNet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6F5629-6E61-4286-8A58-FA42169508C9}"/>
              </a:ext>
            </a:extLst>
          </p:cNvPr>
          <p:cNvSpPr txBox="1"/>
          <p:nvPr/>
        </p:nvSpPr>
        <p:spPr>
          <a:xfrm rot="16200000">
            <a:off x="1758330" y="3490192"/>
            <a:ext cx="1169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VNet peering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6A36CAD-880F-4CEC-8331-0F2E294F16D2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082247" y="4490541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22473" y="4490541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082247" y="4961764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4222C99-BEDF-4E7E-A888-F99B3724DB78}"/>
              </a:ext>
            </a:extLst>
          </p:cNvPr>
          <p:cNvCxnSpPr>
            <a:cxnSpLocks/>
            <a:stCxn id="80" idx="1"/>
            <a:endCxn id="84" idx="1"/>
          </p:cNvCxnSpPr>
          <p:nvPr/>
        </p:nvCxnSpPr>
        <p:spPr>
          <a:xfrm rot="10800000" flipH="1">
            <a:off x="2664069" y="2607825"/>
            <a:ext cx="3464" cy="2193694"/>
          </a:xfrm>
          <a:prstGeom prst="bentConnector3">
            <a:avLst>
              <a:gd name="adj1" fmla="val -65993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780979"/>
            <a:ext cx="1726053" cy="464415"/>
            <a:chOff x="4284452" y="2780979"/>
            <a:chExt cx="1726053" cy="46441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BEAC5D-4125-4E5C-A31E-A06B5865050F}"/>
              </a:ext>
            </a:extLst>
          </p:cNvPr>
          <p:cNvGrpSpPr/>
          <p:nvPr/>
        </p:nvGrpSpPr>
        <p:grpSpPr>
          <a:xfrm>
            <a:off x="4283993" y="1947671"/>
            <a:ext cx="1752772" cy="464415"/>
            <a:chOff x="4283993" y="1947671"/>
            <a:chExt cx="1752772" cy="464415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F4D93CD-C43A-4FC4-B01C-923F7F2C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283993" y="1947671"/>
              <a:ext cx="464415" cy="46441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821648-61D5-42D3-A525-7A240E07672F}"/>
                </a:ext>
              </a:extLst>
            </p:cNvPr>
            <p:cNvSpPr txBox="1"/>
            <p:nvPr/>
          </p:nvSpPr>
          <p:spPr>
            <a:xfrm>
              <a:off x="4684976" y="1979968"/>
              <a:ext cx="1351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Application Gateway</a:t>
              </a:r>
            </a:p>
            <a:p>
              <a:r>
                <a:rPr lang="en-US" sz="1000" dirty="0"/>
                <a:t>WAF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0A9DAD-0490-438B-BF9C-F91289E8201E}"/>
              </a:ext>
            </a:extLst>
          </p:cNvPr>
          <p:cNvGrpSpPr/>
          <p:nvPr/>
        </p:nvGrpSpPr>
        <p:grpSpPr>
          <a:xfrm>
            <a:off x="5546096" y="1075303"/>
            <a:ext cx="1379820" cy="464414"/>
            <a:chOff x="5546096" y="1108555"/>
            <a:chExt cx="1379820" cy="464414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EBDD02B5-2457-4891-ABC8-B950A57EF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546096" y="1108555"/>
              <a:ext cx="464414" cy="46441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98AFB6-8C29-4C38-8652-22E9185C2BEC}"/>
                </a:ext>
              </a:extLst>
            </p:cNvPr>
            <p:cNvSpPr txBox="1"/>
            <p:nvPr/>
          </p:nvSpPr>
          <p:spPr>
            <a:xfrm>
              <a:off x="5958810" y="121743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Front Door</a:t>
              </a: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A8DFD16-8C4D-4636-894D-1D61EE64B8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5847" y="3777119"/>
            <a:ext cx="171450" cy="17145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7040" y="2591688"/>
            <a:ext cx="171450" cy="17145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99803F2-C81B-4B1D-8CD6-FC1A76C0ABF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0208" y="1810946"/>
            <a:ext cx="171450" cy="1714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7958F0-AF95-4DEA-B6A7-DC557C6DCA2C}"/>
              </a:ext>
            </a:extLst>
          </p:cNvPr>
          <p:cNvGrpSpPr/>
          <p:nvPr/>
        </p:nvGrpSpPr>
        <p:grpSpPr>
          <a:xfrm>
            <a:off x="4182077" y="1124683"/>
            <a:ext cx="701101" cy="528576"/>
            <a:chOff x="5823976" y="5580210"/>
            <a:chExt cx="701101" cy="52857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83DA89-F3EC-4CB7-9620-5D32749C8364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617996B8-E1B2-4929-9ABA-4ADFB28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A350925-1A54-4EF8-9EF0-3B4AD2D5AE05}"/>
              </a:ext>
            </a:extLst>
          </p:cNvPr>
          <p:cNvCxnSpPr>
            <a:stCxn id="103" idx="2"/>
            <a:endCxn id="23" idx="0"/>
          </p:cNvCxnSpPr>
          <p:nvPr/>
        </p:nvCxnSpPr>
        <p:spPr>
          <a:xfrm rot="5400000">
            <a:off x="4299028" y="1713348"/>
            <a:ext cx="451496" cy="1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413</Words>
  <Application>Microsoft Office PowerPoint</Application>
  <PresentationFormat>Widescreen</PresentationFormat>
  <Paragraphs>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289</cp:revision>
  <dcterms:created xsi:type="dcterms:W3CDTF">2021-01-25T06:22:20Z</dcterms:created>
  <dcterms:modified xsi:type="dcterms:W3CDTF">2021-03-23T20:35:16Z</dcterms:modified>
</cp:coreProperties>
</file>