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5B05E-8C55-4E3D-87AF-0BE07E65D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8F83-E11B-44EB-A75F-0EFBFC162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DBE56-69B1-4AD1-A3A9-9A4916C72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D8DAD-A041-4C95-8E1F-3CFF3CA14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CF05E-7091-442F-8B56-1F36A93D1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09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CEAB0-F2C2-4FBE-AFAD-6B5212234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BA780-10C0-4F70-A0D1-B53136B2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EF692-F52E-4077-BDBD-D10760D0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6BCC3-7E99-4491-BB6D-B5A02E4ED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B861E-BEF2-4FBB-B8C3-DDD363DD3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67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10351-1056-45BF-80ED-FB2AFEAB75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E463D-0C20-45A1-BAA1-A33BCE0BA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18BC4-1FBE-4ED6-B83E-363176703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FDFE6-A4EB-484B-9BCF-DFD93DD4E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8714F-37B7-4F0A-8C14-EE7B35051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25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400BE-3C68-4679-AB73-34CD27E8B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6816D-8F3C-4ED2-9406-B7794103A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FDB5F-4ADD-42AF-B8DA-02FA0C8DF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0CF7A-56AB-4910-BA8F-ED6F6A3E1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5FA5E-8C0A-455A-A8D5-9E6DDEF86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72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8EDF8-CE44-4B51-8433-132B98B0E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31ED0-C0E4-4B37-AC49-0BE925C56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61188-0C17-48C0-BFC6-B0F7583F1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7DCA3-F8FE-4A60-B204-2F7455A7F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49576-B3BC-4688-9FD1-BD85BA109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2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7346E-3FAE-4FD4-90FE-7B06EAFA3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D9574-A827-4B3F-B385-EFBA0FDC7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ADFAC-66BE-4303-BFC1-54C34F12E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21C22-0A60-4A0C-90C4-EC0A5D4D4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00CB1-DD84-428C-8FE4-49AAFDEF2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87ACD-AA51-4BDD-8AA3-B3F07062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05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F057D-2A7F-4469-A699-A21DD6985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C04CE-6F7A-4403-ADBB-F949A12A5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C958FC-2FB0-4B7A-A8AE-77B7B2CCF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CBBAC-E054-4E99-A8F0-D0ACFCA38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E7065C-6641-440E-A5E3-F5BC08363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0726D5-E86B-41CA-9570-B52AF6437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8E487-7F4C-4BFA-8B3B-4A4C1C755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C0F434-81EE-4206-9E0A-83DB47B4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69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96A86-51DF-4F57-826C-04372D92C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BCBCEB-6F83-49D9-86C6-732AFB337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873546-0610-47AF-A571-EA5262334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C86CA-C3D3-407D-BADC-82882A42B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08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294C46-F0DD-4F57-8A11-095BA9801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F11992-1285-4B63-9653-C4DE19A52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82736-DE48-4560-B3A0-F8B6C1146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53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6352D-1F38-4344-907A-FEB99510F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08CB7-2A98-4948-82B5-EF924ACE6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7E24E-BAF7-48F1-A04E-9B92F4DFB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E31D7-538E-4CF9-B549-4A3A0038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B9163-D6A8-4C3A-8BCE-275E151D8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7A0D7-3C98-4F8A-8053-8F7A3D36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14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FF957-B711-4991-8E4D-20BAA7468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E82E31-E2A6-41B5-AC9E-CCE7FE8F4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278B72-739A-4E15-9198-1B88D76D1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25B6A-7B94-48EF-A7B7-A55144141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40DE5-E1C5-46F0-8191-6AC9194FA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97576-4183-4532-AC43-3C749D50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39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FDF9FE-18B1-4772-844B-D880F06D1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C7DE2-AA30-4BE4-BC7F-D13D9009F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4AE12-7B7F-4F60-BBAC-88B7880A6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8D40F-0E01-46E3-A0A3-09B1E418DDBF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5E7D0-3B7A-48E2-BBCC-6D8CDD5A8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75E22-47B2-4AA9-890F-3ABD3F7E9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0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CDCE7-03A4-438B-9B4A-0F5E37C4C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77" y="456020"/>
            <a:ext cx="6737282" cy="6032228"/>
          </a:xfrm>
          <a:custGeom>
            <a:avLst/>
            <a:gdLst>
              <a:gd name="connsiteX0" fmla="*/ 3069307 w 6737282"/>
              <a:gd name="connsiteY0" fmla="*/ 4550727 h 6032228"/>
              <a:gd name="connsiteX1" fmla="*/ 3741218 w 6737282"/>
              <a:gd name="connsiteY1" fmla="*/ 4550727 h 6032228"/>
              <a:gd name="connsiteX2" fmla="*/ 3772850 w 6737282"/>
              <a:gd name="connsiteY2" fmla="*/ 4554928 h 6032228"/>
              <a:gd name="connsiteX3" fmla="*/ 3794605 w 6737282"/>
              <a:gd name="connsiteY3" fmla="*/ 4564050 h 6032228"/>
              <a:gd name="connsiteX4" fmla="*/ 3781310 w 6737282"/>
              <a:gd name="connsiteY4" fmla="*/ 4587045 h 6032228"/>
              <a:gd name="connsiteX5" fmla="*/ 3310252 w 6737282"/>
              <a:gd name="connsiteY5" fmla="*/ 5401750 h 6032228"/>
              <a:gd name="connsiteX6" fmla="*/ 3029607 w 6737282"/>
              <a:gd name="connsiteY6" fmla="*/ 5564857 h 6032228"/>
              <a:gd name="connsiteX7" fmla="*/ 2804017 w 6737282"/>
              <a:gd name="connsiteY7" fmla="*/ 5564857 h 6032228"/>
              <a:gd name="connsiteX8" fmla="*/ 2777701 w 6737282"/>
              <a:gd name="connsiteY8" fmla="*/ 5564857 h 6032228"/>
              <a:gd name="connsiteX9" fmla="*/ 2752589 w 6737282"/>
              <a:gd name="connsiteY9" fmla="*/ 5521614 h 6032228"/>
              <a:gd name="connsiteX10" fmla="*/ 2629590 w 6737282"/>
              <a:gd name="connsiteY10" fmla="*/ 5309799 h 6032228"/>
              <a:gd name="connsiteX11" fmla="*/ 2629590 w 6737282"/>
              <a:gd name="connsiteY11" fmla="*/ 5191240 h 6032228"/>
              <a:gd name="connsiteX12" fmla="*/ 2966272 w 6737282"/>
              <a:gd name="connsiteY12" fmla="*/ 4611452 h 6032228"/>
              <a:gd name="connsiteX13" fmla="*/ 3069307 w 6737282"/>
              <a:gd name="connsiteY13" fmla="*/ 4550727 h 6032228"/>
              <a:gd name="connsiteX14" fmla="*/ 1224899 w 6737282"/>
              <a:gd name="connsiteY14" fmla="*/ 1805663 h 6032228"/>
              <a:gd name="connsiteX15" fmla="*/ 3029607 w 6737282"/>
              <a:gd name="connsiteY15" fmla="*/ 1805663 h 6032228"/>
              <a:gd name="connsiteX16" fmla="*/ 3310252 w 6737282"/>
              <a:gd name="connsiteY16" fmla="*/ 1968768 h 6032228"/>
              <a:gd name="connsiteX17" fmla="*/ 4210657 w 6737282"/>
              <a:gd name="connsiteY17" fmla="*/ 3526038 h 6032228"/>
              <a:gd name="connsiteX18" fmla="*/ 4210657 w 6737282"/>
              <a:gd name="connsiteY18" fmla="*/ 3844482 h 6032228"/>
              <a:gd name="connsiteX19" fmla="*/ 3876331 w 6737282"/>
              <a:gd name="connsiteY19" fmla="*/ 4422707 h 6032228"/>
              <a:gd name="connsiteX20" fmla="*/ 3848154 w 6737282"/>
              <a:gd name="connsiteY20" fmla="*/ 4471437 h 6032228"/>
              <a:gd name="connsiteX21" fmla="*/ 3849146 w 6737282"/>
              <a:gd name="connsiteY21" fmla="*/ 4471853 h 6032228"/>
              <a:gd name="connsiteX22" fmla="*/ 3898870 w 6737282"/>
              <a:gd name="connsiteY22" fmla="*/ 4522003 h 6032228"/>
              <a:gd name="connsiteX23" fmla="*/ 4277006 w 6737282"/>
              <a:gd name="connsiteY23" fmla="*/ 5175999 h 6032228"/>
              <a:gd name="connsiteX24" fmla="*/ 4277006 w 6737282"/>
              <a:gd name="connsiteY24" fmla="*/ 5309735 h 6032228"/>
              <a:gd name="connsiteX25" fmla="*/ 3898870 w 6737282"/>
              <a:gd name="connsiteY25" fmla="*/ 5963729 h 6032228"/>
              <a:gd name="connsiteX26" fmla="*/ 3781007 w 6737282"/>
              <a:gd name="connsiteY26" fmla="*/ 6032228 h 6032228"/>
              <a:gd name="connsiteX27" fmla="*/ 3023096 w 6737282"/>
              <a:gd name="connsiteY27" fmla="*/ 6032228 h 6032228"/>
              <a:gd name="connsiteX28" fmla="*/ 2906872 w 6737282"/>
              <a:gd name="connsiteY28" fmla="*/ 5963729 h 6032228"/>
              <a:gd name="connsiteX29" fmla="*/ 2703170 w 6737282"/>
              <a:gd name="connsiteY29" fmla="*/ 5612942 h 6032228"/>
              <a:gd name="connsiteX30" fmla="*/ 2680159 w 6737282"/>
              <a:gd name="connsiteY30" fmla="*/ 5573313 h 6032228"/>
              <a:gd name="connsiteX31" fmla="*/ 2698265 w 6737282"/>
              <a:gd name="connsiteY31" fmla="*/ 5573313 h 6032228"/>
              <a:gd name="connsiteX32" fmla="*/ 2783846 w 6737282"/>
              <a:gd name="connsiteY32" fmla="*/ 5573313 h 6032228"/>
              <a:gd name="connsiteX33" fmla="*/ 2821023 w 6737282"/>
              <a:gd name="connsiteY33" fmla="*/ 5637336 h 6032228"/>
              <a:gd name="connsiteX34" fmla="*/ 2963060 w 6737282"/>
              <a:gd name="connsiteY34" fmla="*/ 5881934 h 6032228"/>
              <a:gd name="connsiteX35" fmla="*/ 3066097 w 6737282"/>
              <a:gd name="connsiteY35" fmla="*/ 5942660 h 6032228"/>
              <a:gd name="connsiteX36" fmla="*/ 3738008 w 6737282"/>
              <a:gd name="connsiteY36" fmla="*/ 5942660 h 6032228"/>
              <a:gd name="connsiteX37" fmla="*/ 3842494 w 6737282"/>
              <a:gd name="connsiteY37" fmla="*/ 5881934 h 6032228"/>
              <a:gd name="connsiteX38" fmla="*/ 4177724 w 6737282"/>
              <a:gd name="connsiteY38" fmla="*/ 5302148 h 6032228"/>
              <a:gd name="connsiteX39" fmla="*/ 4177724 w 6737282"/>
              <a:gd name="connsiteY39" fmla="*/ 5183586 h 6032228"/>
              <a:gd name="connsiteX40" fmla="*/ 3842494 w 6737282"/>
              <a:gd name="connsiteY40" fmla="*/ 4603800 h 6032228"/>
              <a:gd name="connsiteX41" fmla="*/ 3798414 w 6737282"/>
              <a:gd name="connsiteY41" fmla="*/ 4559340 h 6032228"/>
              <a:gd name="connsiteX42" fmla="*/ 3793313 w 6737282"/>
              <a:gd name="connsiteY42" fmla="*/ 4557203 h 6032228"/>
              <a:gd name="connsiteX43" fmla="*/ 3820657 w 6737282"/>
              <a:gd name="connsiteY43" fmla="*/ 4509913 h 6032228"/>
              <a:gd name="connsiteX44" fmla="*/ 3840991 w 6737282"/>
              <a:gd name="connsiteY44" fmla="*/ 4474742 h 6032228"/>
              <a:gd name="connsiteX45" fmla="*/ 3819900 w 6737282"/>
              <a:gd name="connsiteY45" fmla="*/ 4465898 h 6032228"/>
              <a:gd name="connsiteX46" fmla="*/ 3784219 w 6737282"/>
              <a:gd name="connsiteY46" fmla="*/ 4461158 h 6032228"/>
              <a:gd name="connsiteX47" fmla="*/ 3026307 w 6737282"/>
              <a:gd name="connsiteY47" fmla="*/ 4461158 h 6032228"/>
              <a:gd name="connsiteX48" fmla="*/ 2910084 w 6737282"/>
              <a:gd name="connsiteY48" fmla="*/ 4529655 h 6032228"/>
              <a:gd name="connsiteX49" fmla="*/ 2530310 w 6737282"/>
              <a:gd name="connsiteY49" fmla="*/ 5183651 h 6032228"/>
              <a:gd name="connsiteX50" fmla="*/ 2530310 w 6737282"/>
              <a:gd name="connsiteY50" fmla="*/ 5317387 h 6032228"/>
              <a:gd name="connsiteX51" fmla="*/ 2655664 w 6737282"/>
              <a:gd name="connsiteY51" fmla="*/ 5533256 h 6032228"/>
              <a:gd name="connsiteX52" fmla="*/ 2674015 w 6737282"/>
              <a:gd name="connsiteY52" fmla="*/ 5564857 h 6032228"/>
              <a:gd name="connsiteX53" fmla="*/ 2589005 w 6737282"/>
              <a:gd name="connsiteY53" fmla="*/ 5564857 h 6032228"/>
              <a:gd name="connsiteX54" fmla="*/ 1224899 w 6737282"/>
              <a:gd name="connsiteY54" fmla="*/ 5564857 h 6032228"/>
              <a:gd name="connsiteX55" fmla="*/ 948151 w 6737282"/>
              <a:gd name="connsiteY55" fmla="*/ 5401750 h 6032228"/>
              <a:gd name="connsiteX56" fmla="*/ 43851 w 6737282"/>
              <a:gd name="connsiteY56" fmla="*/ 3844482 h 6032228"/>
              <a:gd name="connsiteX57" fmla="*/ 43851 w 6737282"/>
              <a:gd name="connsiteY57" fmla="*/ 3526038 h 6032228"/>
              <a:gd name="connsiteX58" fmla="*/ 948151 w 6737282"/>
              <a:gd name="connsiteY58" fmla="*/ 1968768 h 6032228"/>
              <a:gd name="connsiteX59" fmla="*/ 1224899 w 6737282"/>
              <a:gd name="connsiteY59" fmla="*/ 1805663 h 6032228"/>
              <a:gd name="connsiteX60" fmla="*/ 4371720 w 6737282"/>
              <a:gd name="connsiteY60" fmla="*/ 257854 h 6032228"/>
              <a:gd name="connsiteX61" fmla="*/ 5796146 w 6737282"/>
              <a:gd name="connsiteY61" fmla="*/ 257854 h 6032228"/>
              <a:gd name="connsiteX62" fmla="*/ 5999634 w 6737282"/>
              <a:gd name="connsiteY62" fmla="*/ 374270 h 6032228"/>
              <a:gd name="connsiteX63" fmla="*/ 6711846 w 6737282"/>
              <a:gd name="connsiteY63" fmla="*/ 1628971 h 6032228"/>
              <a:gd name="connsiteX64" fmla="*/ 6711846 w 6737282"/>
              <a:gd name="connsiteY64" fmla="*/ 1870427 h 6032228"/>
              <a:gd name="connsiteX65" fmla="*/ 5999634 w 6737282"/>
              <a:gd name="connsiteY65" fmla="*/ 3125126 h 6032228"/>
              <a:gd name="connsiteX66" fmla="*/ 5796146 w 6737282"/>
              <a:gd name="connsiteY66" fmla="*/ 3241542 h 6032228"/>
              <a:gd name="connsiteX67" fmla="*/ 4371720 w 6737282"/>
              <a:gd name="connsiteY67" fmla="*/ 3241542 h 6032228"/>
              <a:gd name="connsiteX68" fmla="*/ 4168233 w 6737282"/>
              <a:gd name="connsiteY68" fmla="*/ 3125126 h 6032228"/>
              <a:gd name="connsiteX69" fmla="*/ 3456020 w 6737282"/>
              <a:gd name="connsiteY69" fmla="*/ 1870427 h 6032228"/>
              <a:gd name="connsiteX70" fmla="*/ 3456020 w 6737282"/>
              <a:gd name="connsiteY70" fmla="*/ 1628971 h 6032228"/>
              <a:gd name="connsiteX71" fmla="*/ 4168233 w 6737282"/>
              <a:gd name="connsiteY71" fmla="*/ 374270 h 6032228"/>
              <a:gd name="connsiteX72" fmla="*/ 4371720 w 6737282"/>
              <a:gd name="connsiteY72" fmla="*/ 257854 h 6032228"/>
              <a:gd name="connsiteX73" fmla="*/ 2350132 w 6737282"/>
              <a:gd name="connsiteY73" fmla="*/ 0 h 6032228"/>
              <a:gd name="connsiteX74" fmla="*/ 3150522 w 6737282"/>
              <a:gd name="connsiteY74" fmla="*/ 0 h 6032228"/>
              <a:gd name="connsiteX75" fmla="*/ 3264863 w 6737282"/>
              <a:gd name="connsiteY75" fmla="*/ 65415 h 6032228"/>
              <a:gd name="connsiteX76" fmla="*/ 3665057 w 6737282"/>
              <a:gd name="connsiteY76" fmla="*/ 770436 h 6032228"/>
              <a:gd name="connsiteX77" fmla="*/ 3665057 w 6737282"/>
              <a:gd name="connsiteY77" fmla="*/ 906111 h 6032228"/>
              <a:gd name="connsiteX78" fmla="*/ 3264863 w 6737282"/>
              <a:gd name="connsiteY78" fmla="*/ 1611131 h 6032228"/>
              <a:gd name="connsiteX79" fmla="*/ 3150522 w 6737282"/>
              <a:gd name="connsiteY79" fmla="*/ 1676547 h 6032228"/>
              <a:gd name="connsiteX80" fmla="*/ 2350132 w 6737282"/>
              <a:gd name="connsiteY80" fmla="*/ 1676547 h 6032228"/>
              <a:gd name="connsiteX81" fmla="*/ 2235791 w 6737282"/>
              <a:gd name="connsiteY81" fmla="*/ 1611131 h 6032228"/>
              <a:gd name="connsiteX82" fmla="*/ 1835596 w 6737282"/>
              <a:gd name="connsiteY82" fmla="*/ 906111 h 6032228"/>
              <a:gd name="connsiteX83" fmla="*/ 1835596 w 6737282"/>
              <a:gd name="connsiteY83" fmla="*/ 770436 h 6032228"/>
              <a:gd name="connsiteX84" fmla="*/ 2235791 w 6737282"/>
              <a:gd name="connsiteY84" fmla="*/ 65415 h 6032228"/>
              <a:gd name="connsiteX85" fmla="*/ 2350132 w 6737282"/>
              <a:gd name="connsiteY85" fmla="*/ 0 h 60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37282" h="6032228">
                <a:moveTo>
                  <a:pt x="3069307" y="4550727"/>
                </a:moveTo>
                <a:cubicBezTo>
                  <a:pt x="3069307" y="4550727"/>
                  <a:pt x="3069307" y="4550727"/>
                  <a:pt x="3741218" y="4550727"/>
                </a:cubicBezTo>
                <a:cubicBezTo>
                  <a:pt x="3752102" y="4550727"/>
                  <a:pt x="3762715" y="4552172"/>
                  <a:pt x="3772850" y="4554928"/>
                </a:cubicBezTo>
                <a:lnTo>
                  <a:pt x="3794605" y="4564050"/>
                </a:lnTo>
                <a:lnTo>
                  <a:pt x="3781310" y="4587045"/>
                </a:lnTo>
                <a:cubicBezTo>
                  <a:pt x="3661093" y="4794962"/>
                  <a:pt x="3507216" y="5061097"/>
                  <a:pt x="3310252" y="5401750"/>
                </a:cubicBezTo>
                <a:cubicBezTo>
                  <a:pt x="3251786" y="5502720"/>
                  <a:pt x="3146542" y="5564857"/>
                  <a:pt x="3029607" y="5564857"/>
                </a:cubicBezTo>
                <a:cubicBezTo>
                  <a:pt x="3029607" y="5564857"/>
                  <a:pt x="3029607" y="5564857"/>
                  <a:pt x="2804017" y="5564857"/>
                </a:cubicBezTo>
                <a:lnTo>
                  <a:pt x="2777701" y="5564857"/>
                </a:lnTo>
                <a:lnTo>
                  <a:pt x="2752589" y="5521614"/>
                </a:lnTo>
                <a:cubicBezTo>
                  <a:pt x="2717623" y="5461398"/>
                  <a:pt x="2676936" y="5391332"/>
                  <a:pt x="2629590" y="5309799"/>
                </a:cubicBezTo>
                <a:cubicBezTo>
                  <a:pt x="2607824" y="5273652"/>
                  <a:pt x="2607824" y="5227386"/>
                  <a:pt x="2629590" y="5191240"/>
                </a:cubicBezTo>
                <a:cubicBezTo>
                  <a:pt x="2629590" y="5191240"/>
                  <a:pt x="2629590" y="5191240"/>
                  <a:pt x="2966272" y="4611452"/>
                </a:cubicBezTo>
                <a:cubicBezTo>
                  <a:pt x="2986590" y="4573861"/>
                  <a:pt x="3027221" y="4550727"/>
                  <a:pt x="3069307" y="4550727"/>
                </a:cubicBezTo>
                <a:close/>
                <a:moveTo>
                  <a:pt x="1224899" y="1805663"/>
                </a:moveTo>
                <a:cubicBezTo>
                  <a:pt x="1224899" y="1805663"/>
                  <a:pt x="1224899" y="1805663"/>
                  <a:pt x="3029607" y="1805663"/>
                </a:cubicBezTo>
                <a:cubicBezTo>
                  <a:pt x="3146542" y="1805663"/>
                  <a:pt x="3251786" y="1867798"/>
                  <a:pt x="3310252" y="1968768"/>
                </a:cubicBezTo>
                <a:cubicBezTo>
                  <a:pt x="3310252" y="1968768"/>
                  <a:pt x="3310252" y="1968768"/>
                  <a:pt x="4210657" y="3526038"/>
                </a:cubicBezTo>
                <a:cubicBezTo>
                  <a:pt x="4269126" y="3623125"/>
                  <a:pt x="4269126" y="3747395"/>
                  <a:pt x="4210657" y="3844482"/>
                </a:cubicBezTo>
                <a:cubicBezTo>
                  <a:pt x="4210657" y="3844482"/>
                  <a:pt x="4210657" y="3844482"/>
                  <a:pt x="3876331" y="4422707"/>
                </a:cubicBezTo>
                <a:lnTo>
                  <a:pt x="3848154" y="4471437"/>
                </a:lnTo>
                <a:lnTo>
                  <a:pt x="3849146" y="4471853"/>
                </a:lnTo>
                <a:cubicBezTo>
                  <a:pt x="3869404" y="4483677"/>
                  <a:pt x="3886591" y="4500801"/>
                  <a:pt x="3898870" y="4522003"/>
                </a:cubicBezTo>
                <a:cubicBezTo>
                  <a:pt x="3898870" y="4522003"/>
                  <a:pt x="3898870" y="4522003"/>
                  <a:pt x="4277006" y="5175999"/>
                </a:cubicBezTo>
                <a:cubicBezTo>
                  <a:pt x="4301561" y="5216772"/>
                  <a:pt x="4301561" y="5268961"/>
                  <a:pt x="4277006" y="5309735"/>
                </a:cubicBezTo>
                <a:cubicBezTo>
                  <a:pt x="4277006" y="5309735"/>
                  <a:pt x="4277006" y="5309735"/>
                  <a:pt x="3898870" y="5963729"/>
                </a:cubicBezTo>
                <a:cubicBezTo>
                  <a:pt x="3874314" y="6006133"/>
                  <a:pt x="3830116" y="6032228"/>
                  <a:pt x="3781007" y="6032228"/>
                </a:cubicBezTo>
                <a:cubicBezTo>
                  <a:pt x="3781007" y="6032228"/>
                  <a:pt x="3781007" y="6032228"/>
                  <a:pt x="3023096" y="6032228"/>
                </a:cubicBezTo>
                <a:cubicBezTo>
                  <a:pt x="2975623" y="6032228"/>
                  <a:pt x="2929790" y="6006133"/>
                  <a:pt x="2906872" y="5963729"/>
                </a:cubicBezTo>
                <a:cubicBezTo>
                  <a:pt x="2906872" y="5963729"/>
                  <a:pt x="2906872" y="5963729"/>
                  <a:pt x="2703170" y="5612942"/>
                </a:cubicBezTo>
                <a:lnTo>
                  <a:pt x="2680159" y="5573313"/>
                </a:lnTo>
                <a:lnTo>
                  <a:pt x="2698265" y="5573313"/>
                </a:lnTo>
                <a:lnTo>
                  <a:pt x="2783846" y="5573313"/>
                </a:lnTo>
                <a:lnTo>
                  <a:pt x="2821023" y="5637336"/>
                </a:lnTo>
                <a:cubicBezTo>
                  <a:pt x="2963060" y="5881934"/>
                  <a:pt x="2963060" y="5881934"/>
                  <a:pt x="2963060" y="5881934"/>
                </a:cubicBezTo>
                <a:cubicBezTo>
                  <a:pt x="2983378" y="5919525"/>
                  <a:pt x="3024012" y="5942660"/>
                  <a:pt x="3066097" y="5942660"/>
                </a:cubicBezTo>
                <a:cubicBezTo>
                  <a:pt x="3738008" y="5942660"/>
                  <a:pt x="3738008" y="5942660"/>
                  <a:pt x="3738008" y="5942660"/>
                </a:cubicBezTo>
                <a:cubicBezTo>
                  <a:pt x="3781543" y="5942660"/>
                  <a:pt x="3820726" y="5919525"/>
                  <a:pt x="3842494" y="5881934"/>
                </a:cubicBezTo>
                <a:cubicBezTo>
                  <a:pt x="4177724" y="5302148"/>
                  <a:pt x="4177724" y="5302148"/>
                  <a:pt x="4177724" y="5302148"/>
                </a:cubicBezTo>
                <a:cubicBezTo>
                  <a:pt x="4199492" y="5266000"/>
                  <a:pt x="4199492" y="5219733"/>
                  <a:pt x="4177724" y="5183586"/>
                </a:cubicBezTo>
                <a:cubicBezTo>
                  <a:pt x="3842494" y="4603800"/>
                  <a:pt x="3842494" y="4603800"/>
                  <a:pt x="3842494" y="4603800"/>
                </a:cubicBezTo>
                <a:cubicBezTo>
                  <a:pt x="3831610" y="4585003"/>
                  <a:pt x="3816372" y="4569821"/>
                  <a:pt x="3798414" y="4559340"/>
                </a:cubicBezTo>
                <a:lnTo>
                  <a:pt x="3793313" y="4557203"/>
                </a:lnTo>
                <a:lnTo>
                  <a:pt x="3820657" y="4509913"/>
                </a:lnTo>
                <a:lnTo>
                  <a:pt x="3840991" y="4474742"/>
                </a:lnTo>
                <a:lnTo>
                  <a:pt x="3819900" y="4465898"/>
                </a:lnTo>
                <a:cubicBezTo>
                  <a:pt x="3808466" y="4462788"/>
                  <a:pt x="3796496" y="4461158"/>
                  <a:pt x="3784219" y="4461158"/>
                </a:cubicBezTo>
                <a:cubicBezTo>
                  <a:pt x="3026307" y="4461158"/>
                  <a:pt x="3026307" y="4461158"/>
                  <a:pt x="3026307" y="4461158"/>
                </a:cubicBezTo>
                <a:cubicBezTo>
                  <a:pt x="2978836" y="4461158"/>
                  <a:pt x="2933001" y="4487252"/>
                  <a:pt x="2910084" y="4529655"/>
                </a:cubicBezTo>
                <a:cubicBezTo>
                  <a:pt x="2530310" y="5183651"/>
                  <a:pt x="2530310" y="5183651"/>
                  <a:pt x="2530310" y="5183651"/>
                </a:cubicBezTo>
                <a:cubicBezTo>
                  <a:pt x="2505754" y="5224424"/>
                  <a:pt x="2505754" y="5276613"/>
                  <a:pt x="2530310" y="5317387"/>
                </a:cubicBezTo>
                <a:cubicBezTo>
                  <a:pt x="2577781" y="5399135"/>
                  <a:pt x="2619318" y="5470667"/>
                  <a:pt x="2655664" y="5533256"/>
                </a:cubicBezTo>
                <a:lnTo>
                  <a:pt x="2674015" y="5564857"/>
                </a:lnTo>
                <a:lnTo>
                  <a:pt x="2589005" y="5564857"/>
                </a:lnTo>
                <a:cubicBezTo>
                  <a:pt x="2324644" y="5564857"/>
                  <a:pt x="1901666" y="5564857"/>
                  <a:pt x="1224899" y="5564857"/>
                </a:cubicBezTo>
                <a:cubicBezTo>
                  <a:pt x="1111863" y="5564857"/>
                  <a:pt x="1002722" y="5502720"/>
                  <a:pt x="948151" y="5401750"/>
                </a:cubicBezTo>
                <a:cubicBezTo>
                  <a:pt x="948151" y="5401750"/>
                  <a:pt x="948151" y="5401750"/>
                  <a:pt x="43851" y="3844482"/>
                </a:cubicBezTo>
                <a:cubicBezTo>
                  <a:pt x="-14618" y="3747395"/>
                  <a:pt x="-14618" y="3623125"/>
                  <a:pt x="43851" y="3526038"/>
                </a:cubicBezTo>
                <a:cubicBezTo>
                  <a:pt x="43851" y="3526038"/>
                  <a:pt x="43851" y="3526038"/>
                  <a:pt x="948151" y="1968768"/>
                </a:cubicBezTo>
                <a:cubicBezTo>
                  <a:pt x="1002722" y="1867798"/>
                  <a:pt x="1111863" y="1805663"/>
                  <a:pt x="1224899" y="1805663"/>
                </a:cubicBezTo>
                <a:close/>
                <a:moveTo>
                  <a:pt x="4371720" y="257854"/>
                </a:moveTo>
                <a:cubicBezTo>
                  <a:pt x="5796146" y="257854"/>
                  <a:pt x="5796146" y="257854"/>
                  <a:pt x="5796146" y="257854"/>
                </a:cubicBezTo>
                <a:cubicBezTo>
                  <a:pt x="5868214" y="257854"/>
                  <a:pt x="5961481" y="309594"/>
                  <a:pt x="5999634" y="374270"/>
                </a:cubicBezTo>
                <a:cubicBezTo>
                  <a:pt x="6711846" y="1628971"/>
                  <a:pt x="6711846" y="1628971"/>
                  <a:pt x="6711846" y="1628971"/>
                </a:cubicBezTo>
                <a:cubicBezTo>
                  <a:pt x="6745761" y="1697958"/>
                  <a:pt x="6745761" y="1801438"/>
                  <a:pt x="6711846" y="1870427"/>
                </a:cubicBezTo>
                <a:cubicBezTo>
                  <a:pt x="5999634" y="3125126"/>
                  <a:pt x="5999634" y="3125126"/>
                  <a:pt x="5999634" y="3125126"/>
                </a:cubicBezTo>
                <a:cubicBezTo>
                  <a:pt x="5961481" y="3189803"/>
                  <a:pt x="5868214" y="3241542"/>
                  <a:pt x="5796146" y="3241542"/>
                </a:cubicBezTo>
                <a:lnTo>
                  <a:pt x="4371720" y="3241542"/>
                </a:lnTo>
                <a:cubicBezTo>
                  <a:pt x="4295413" y="3241542"/>
                  <a:pt x="4202148" y="3189803"/>
                  <a:pt x="4168233" y="3125126"/>
                </a:cubicBezTo>
                <a:cubicBezTo>
                  <a:pt x="3456020" y="1870427"/>
                  <a:pt x="3456020" y="1870427"/>
                  <a:pt x="3456020" y="1870427"/>
                </a:cubicBezTo>
                <a:cubicBezTo>
                  <a:pt x="3417865" y="1801438"/>
                  <a:pt x="3417865" y="1697958"/>
                  <a:pt x="3456020" y="1628971"/>
                </a:cubicBezTo>
                <a:cubicBezTo>
                  <a:pt x="4168233" y="374270"/>
                  <a:pt x="4168233" y="374270"/>
                  <a:pt x="4168233" y="374270"/>
                </a:cubicBezTo>
                <a:cubicBezTo>
                  <a:pt x="4202148" y="309594"/>
                  <a:pt x="4295413" y="257854"/>
                  <a:pt x="4371720" y="257854"/>
                </a:cubicBezTo>
                <a:close/>
                <a:moveTo>
                  <a:pt x="2350132" y="0"/>
                </a:moveTo>
                <a:cubicBezTo>
                  <a:pt x="3150522" y="0"/>
                  <a:pt x="3150522" y="0"/>
                  <a:pt x="3150522" y="0"/>
                </a:cubicBezTo>
                <a:cubicBezTo>
                  <a:pt x="3191018" y="0"/>
                  <a:pt x="3243425" y="29073"/>
                  <a:pt x="3264863" y="65415"/>
                </a:cubicBezTo>
                <a:cubicBezTo>
                  <a:pt x="3665057" y="770436"/>
                  <a:pt x="3665057" y="770436"/>
                  <a:pt x="3665057" y="770436"/>
                </a:cubicBezTo>
                <a:cubicBezTo>
                  <a:pt x="3684115" y="809200"/>
                  <a:pt x="3684115" y="867346"/>
                  <a:pt x="3665057" y="906111"/>
                </a:cubicBezTo>
                <a:cubicBezTo>
                  <a:pt x="3264863" y="1611131"/>
                  <a:pt x="3264863" y="1611131"/>
                  <a:pt x="3264863" y="1611131"/>
                </a:cubicBezTo>
                <a:cubicBezTo>
                  <a:pt x="3243425" y="1647474"/>
                  <a:pt x="3191018" y="1676547"/>
                  <a:pt x="3150522" y="1676547"/>
                </a:cubicBezTo>
                <a:lnTo>
                  <a:pt x="2350132" y="1676547"/>
                </a:lnTo>
                <a:cubicBezTo>
                  <a:pt x="2307254" y="1676547"/>
                  <a:pt x="2254848" y="1647474"/>
                  <a:pt x="2235791" y="1611131"/>
                </a:cubicBezTo>
                <a:cubicBezTo>
                  <a:pt x="1835596" y="906111"/>
                  <a:pt x="1835596" y="906111"/>
                  <a:pt x="1835596" y="906111"/>
                </a:cubicBezTo>
                <a:cubicBezTo>
                  <a:pt x="1814157" y="867346"/>
                  <a:pt x="1814157" y="809200"/>
                  <a:pt x="1835596" y="770436"/>
                </a:cubicBezTo>
                <a:cubicBezTo>
                  <a:pt x="2235791" y="65415"/>
                  <a:pt x="2235791" y="65415"/>
                  <a:pt x="2235791" y="65415"/>
                </a:cubicBezTo>
                <a:cubicBezTo>
                  <a:pt x="2254848" y="29073"/>
                  <a:pt x="2307254" y="0"/>
                  <a:pt x="235013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4937760" y="3865615"/>
            <a:ext cx="6757415" cy="17480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>
                <a:latin typeface="+mj-lt"/>
                <a:ea typeface="+mj-ea"/>
                <a:cs typeface="+mj-cs"/>
              </a:rPr>
              <a:t>Introduction to Azure Kubernetes Service (AKS)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711" y="2934031"/>
            <a:ext cx="2637505" cy="24330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477" y="1138176"/>
            <a:ext cx="2135083" cy="213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358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Evgeny Borzenin</dc:creator>
  <cp:lastModifiedBy>Evgeny Borzenin</cp:lastModifiedBy>
  <cp:revision>1</cp:revision>
  <dcterms:created xsi:type="dcterms:W3CDTF">2021-01-25T06:22:20Z</dcterms:created>
  <dcterms:modified xsi:type="dcterms:W3CDTF">2021-01-25T06:30:43Z</dcterms:modified>
</cp:coreProperties>
</file>