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076136271" r:id="rId3"/>
    <p:sldId id="301" r:id="rId4"/>
    <p:sldId id="258" r:id="rId5"/>
    <p:sldId id="260" r:id="rId6"/>
    <p:sldId id="259" r:id="rId7"/>
    <p:sldId id="2076136272" r:id="rId8"/>
    <p:sldId id="2076136274" r:id="rId9"/>
    <p:sldId id="2076136275" r:id="rId10"/>
    <p:sldId id="295" r:id="rId11"/>
    <p:sldId id="303" r:id="rId12"/>
    <p:sldId id="275" r:id="rId13"/>
    <p:sldId id="2076136279" r:id="rId14"/>
    <p:sldId id="2076136278" r:id="rId15"/>
    <p:sldId id="2076136280" r:id="rId16"/>
    <p:sldId id="2076136277" r:id="rId17"/>
    <p:sldId id="2076136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3013" autoAdjust="0"/>
  </p:normalViewPr>
  <p:slideViewPr>
    <p:cSldViewPr snapToGrid="0">
      <p:cViewPr varScale="1">
        <p:scale>
          <a:sx n="106" d="100"/>
          <a:sy n="106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99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2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89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11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1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720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aka.ms/digital-bad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evgeny@enso.n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31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20.svg"/><Relationship Id="rId19" Type="http://schemas.openxmlformats.org/officeDocument/2006/relationships/image" Target="../media/image29.svg"/><Relationship Id="rId31" Type="http://schemas.openxmlformats.org/officeDocument/2006/relationships/image" Target="../media/image41.sv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8.png"/><Relationship Id="rId18" Type="http://schemas.openxmlformats.org/officeDocument/2006/relationships/image" Target="../media/image45.svg"/><Relationship Id="rId3" Type="http://schemas.openxmlformats.org/officeDocument/2006/relationships/image" Target="../media/image3.png"/><Relationship Id="rId21" Type="http://schemas.openxmlformats.org/officeDocument/2006/relationships/image" Target="../media/image46.png"/><Relationship Id="rId7" Type="http://schemas.openxmlformats.org/officeDocument/2006/relationships/image" Target="../media/image28.png"/><Relationship Id="rId12" Type="http://schemas.openxmlformats.org/officeDocument/2006/relationships/image" Target="../media/image22.sv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42.png"/><Relationship Id="rId10" Type="http://schemas.openxmlformats.org/officeDocument/2006/relationships/image" Target="../media/image31.svg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14" Type="http://schemas.openxmlformats.org/officeDocument/2006/relationships/image" Target="../media/image39.svg"/><Relationship Id="rId22" Type="http://schemas.openxmlformats.org/officeDocument/2006/relationships/image" Target="../media/image4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42.png"/><Relationship Id="rId18" Type="http://schemas.openxmlformats.org/officeDocument/2006/relationships/image" Target="../media/image27.svg"/><Relationship Id="rId26" Type="http://schemas.openxmlformats.org/officeDocument/2006/relationships/image" Target="../media/image47.svg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image" Target="../media/image30.png"/><Relationship Id="rId12" Type="http://schemas.openxmlformats.org/officeDocument/2006/relationships/image" Target="../media/image39.svg"/><Relationship Id="rId17" Type="http://schemas.openxmlformats.org/officeDocument/2006/relationships/image" Target="../media/image26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5.sv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11" Type="http://schemas.openxmlformats.org/officeDocument/2006/relationships/image" Target="../media/image38.png"/><Relationship Id="rId24" Type="http://schemas.openxmlformats.org/officeDocument/2006/relationships/image" Target="../media/image49.svg"/><Relationship Id="rId5" Type="http://schemas.openxmlformats.org/officeDocument/2006/relationships/image" Target="../media/image28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image" Target="../media/image22.sv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43.svg"/><Relationship Id="rId22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5200" y="1371190"/>
            <a:ext cx="3363170" cy="2183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Advanced AKS Configuration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964" y="1180497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5199" y="4624310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20.04.2021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543949" y="4420696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AKS configuration options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0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configuration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Networking basic vs advanced</a:t>
            </a:r>
          </a:p>
          <a:p>
            <a:r>
              <a:rPr lang="en-US" dirty="0"/>
              <a:t>Network capacity planning</a:t>
            </a:r>
          </a:p>
          <a:p>
            <a:r>
              <a:rPr lang="en-US" dirty="0"/>
              <a:t>Integration with AAD</a:t>
            </a:r>
          </a:p>
          <a:p>
            <a:r>
              <a:rPr lang="en-US" dirty="0"/>
              <a:t>Monitoring with Log Analytics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6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Lab-02 – 15 min</a:t>
            </a:r>
            <a:endParaRPr lang="en-US" sz="540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808333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guinea pig apps walk through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0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Lab-03 – 15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AKS node pools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1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node pools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3651003"/>
          </a:xfrm>
        </p:spPr>
        <p:txBody>
          <a:bodyPr/>
          <a:lstStyle/>
          <a:p>
            <a:r>
              <a:rPr lang="en-US" dirty="0"/>
              <a:t>System vs User node pools</a:t>
            </a:r>
          </a:p>
          <a:p>
            <a:r>
              <a:rPr lang="en-US" dirty="0"/>
              <a:t>Node pools use-cases</a:t>
            </a:r>
          </a:p>
          <a:p>
            <a:r>
              <a:rPr lang="en-US" dirty="0"/>
              <a:t>spot node pool</a:t>
            </a:r>
          </a:p>
          <a:p>
            <a:r>
              <a:rPr lang="en-US" dirty="0"/>
              <a:t>Assigning Pods to Nodes</a:t>
            </a:r>
          </a:p>
          <a:p>
            <a:r>
              <a:rPr lang="en-US" dirty="0"/>
              <a:t>Taints and Tolerations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0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Labs 04, 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1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Learn more about AKS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  <a:t>https://aka.ms/azure-aks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Get your next Learner digital badge of Azure Heroes program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Win a cool Microsoft backpack!</a:t>
            </a:r>
          </a:p>
          <a:p>
            <a:pPr lvl="1">
              <a:spcAft>
                <a:spcPts val="1200"/>
              </a:spcAft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1200"/>
              </a:spcAft>
            </a:pPr>
            <a:endParaRPr lang="en-GB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+</a:t>
            </a:r>
            <a:r>
              <a:rPr lang="en-US" sz="2800"/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@</a:t>
            </a:r>
            <a:r>
              <a:rPr lang="en-US" sz="2800" err="1"/>
              <a:t>MSDevNo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workshops:</a:t>
            </a:r>
          </a:p>
          <a:p>
            <a:r>
              <a:rPr lang="en-US" dirty="0"/>
              <a:t>AKS and Kubernetes 101</a:t>
            </a:r>
          </a:p>
          <a:p>
            <a:r>
              <a:rPr lang="en-US" dirty="0"/>
              <a:t>Advanced AKS configuration</a:t>
            </a:r>
          </a:p>
          <a:p>
            <a:r>
              <a:rPr lang="en-US" dirty="0"/>
              <a:t>Use Pulumi to provision and configuring AKS </a:t>
            </a:r>
            <a:r>
              <a:rPr lang="en-US" dirty="0" err="1"/>
              <a:t>clusterfiguration</a:t>
            </a:r>
            <a:endParaRPr lang="en-US" dirty="0"/>
          </a:p>
          <a:p>
            <a:r>
              <a:rPr lang="en-US" dirty="0"/>
              <a:t>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AKS application deployment strategy</a:t>
            </a:r>
          </a:p>
          <a:p>
            <a:r>
              <a:rPr lang="en-US" dirty="0"/>
              <a:t>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something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BECA1D7F-F184-4F73-8575-6FB9DC71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If you want to have private discussion, find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and start chat with me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127" y="5321367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2BE20EA8-D3EC-45F5-AC7B-08A3C95C4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will be available after the event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18" y="5478535"/>
            <a:ext cx="3897978" cy="1226595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2F56F404-D8E3-4B3F-9B42-03E11D13C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DE313B-900C-40F8-B44F-500D6420A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258" y="3799667"/>
            <a:ext cx="393217" cy="3932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750D624-94D9-4CA0-B825-123BD9CF770E}"/>
              </a:ext>
            </a:extLst>
          </p:cNvPr>
          <p:cNvGrpSpPr/>
          <p:nvPr/>
        </p:nvGrpSpPr>
        <p:grpSpPr>
          <a:xfrm>
            <a:off x="3388687" y="4726564"/>
            <a:ext cx="697627" cy="827116"/>
            <a:chOff x="3550948" y="3920375"/>
            <a:chExt cx="697627" cy="82711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E93C3C-1655-40EE-A865-841A4402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7554" y="3920375"/>
              <a:ext cx="464416" cy="46441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AB030F-9807-484D-86BC-3A9EAC420485}"/>
                </a:ext>
              </a:extLst>
            </p:cNvPr>
            <p:cNvSpPr txBox="1"/>
            <p:nvPr/>
          </p:nvSpPr>
          <p:spPr>
            <a:xfrm>
              <a:off x="3550948" y="434738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System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58822C-E0AF-4FB9-8049-F047CB30558B}"/>
              </a:ext>
            </a:extLst>
          </p:cNvPr>
          <p:cNvGrpSpPr/>
          <p:nvPr/>
        </p:nvGrpSpPr>
        <p:grpSpPr>
          <a:xfrm>
            <a:off x="5315093" y="4710521"/>
            <a:ext cx="721672" cy="839412"/>
            <a:chOff x="4962626" y="3920375"/>
            <a:chExt cx="721672" cy="839412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7C876E2A-10D7-4B53-969B-22F8D030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91254" y="3920375"/>
              <a:ext cx="464416" cy="46441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000AB8-0FED-4BED-ADD1-AD89070BCD2A}"/>
                </a:ext>
              </a:extLst>
            </p:cNvPr>
            <p:cNvSpPr txBox="1"/>
            <p:nvPr/>
          </p:nvSpPr>
          <p:spPr>
            <a:xfrm>
              <a:off x="4962626" y="4359677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Workload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A2A45-1ECA-4E01-8990-9365FF2D6180}"/>
              </a:ext>
            </a:extLst>
          </p:cNvPr>
          <p:cNvGrpSpPr/>
          <p:nvPr/>
        </p:nvGrpSpPr>
        <p:grpSpPr>
          <a:xfrm>
            <a:off x="4284453" y="3970487"/>
            <a:ext cx="1484578" cy="464415"/>
            <a:chOff x="4350799" y="3212180"/>
            <a:chExt cx="1484578" cy="46441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A6792FA-DB64-4DC7-8DB4-F840BDB2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4294BE-6E31-468E-A20A-6907EA24EE52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 (SLB)</a:t>
              </a:r>
            </a:p>
          </p:txBody>
        </p: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E8C712E-08EF-4C7D-843F-29C88554DDC4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5400000">
            <a:off x="3981250" y="4191153"/>
            <a:ext cx="291662" cy="779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0AA1B5-51EB-4D0C-9CD2-6C421A79312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16200" y="4591767"/>
            <a:ext cx="1159729" cy="11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722500-60F2-496B-A0C8-BEFC7471E8F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101486" y="3555311"/>
            <a:ext cx="8303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2E0C8-84BE-4571-8C84-4011E65346A0}"/>
              </a:ext>
            </a:extLst>
          </p:cNvPr>
          <p:cNvGrpSpPr/>
          <p:nvPr/>
        </p:nvGrpSpPr>
        <p:grpSpPr>
          <a:xfrm>
            <a:off x="1125655" y="4731777"/>
            <a:ext cx="1144865" cy="717444"/>
            <a:chOff x="1125655" y="4731777"/>
            <a:chExt cx="1144865" cy="717444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138B671-7F71-4E17-8C83-D031DF28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3F45F0-365C-4378-B844-12F3101615BE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D5DFD-07C9-4C1E-8835-56220B091075}"/>
              </a:ext>
            </a:extLst>
          </p:cNvPr>
          <p:cNvGrpSpPr/>
          <p:nvPr/>
        </p:nvGrpSpPr>
        <p:grpSpPr>
          <a:xfrm>
            <a:off x="2220082" y="2987409"/>
            <a:ext cx="447451" cy="1814111"/>
            <a:chOff x="2220082" y="2987409"/>
            <a:chExt cx="447451" cy="1814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6F5629-6E61-4286-8A58-FA42169508C9}"/>
                </a:ext>
              </a:extLst>
            </p:cNvPr>
            <p:cNvSpPr txBox="1"/>
            <p:nvPr/>
          </p:nvSpPr>
          <p:spPr>
            <a:xfrm rot="16200000">
              <a:off x="1758330" y="3490192"/>
              <a:ext cx="1169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VNet peering</a:t>
              </a: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4222C99-BEDF-4E7E-A888-F99B3724DB78}"/>
                </a:ext>
              </a:extLst>
            </p:cNvPr>
            <p:cNvCxnSpPr>
              <a:cxnSpLocks/>
              <a:stCxn id="80" idx="1"/>
              <a:endCxn id="84" idx="1"/>
            </p:cNvCxnSpPr>
            <p:nvPr/>
          </p:nvCxnSpPr>
          <p:spPr>
            <a:xfrm rot="10800000" flipH="1">
              <a:off x="2664069" y="2987409"/>
              <a:ext cx="3464" cy="1814111"/>
            </a:xfrm>
            <a:prstGeom prst="bentConnector3">
              <a:avLst>
                <a:gd name="adj1" fmla="val -65993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79C7C3-4328-4B2C-A263-ADCA6A5D800F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5908137" y="4942729"/>
            <a:ext cx="317644" cy="124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2C820-C2AE-44C7-BF18-B5F32EF48A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8925" y="6162032"/>
            <a:ext cx="701101" cy="42675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B06820-2BCA-4A48-9787-E762AC5FDE3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411527" y="6369844"/>
            <a:ext cx="717398" cy="5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95E8B4-B833-424A-9C50-3748026F3D55}"/>
              </a:ext>
            </a:extLst>
          </p:cNvPr>
          <p:cNvGrpSpPr/>
          <p:nvPr/>
        </p:nvGrpSpPr>
        <p:grpSpPr>
          <a:xfrm>
            <a:off x="6959581" y="2815283"/>
            <a:ext cx="967106" cy="694214"/>
            <a:chOff x="6959581" y="2815283"/>
            <a:chExt cx="967106" cy="694214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551EEB9-6F87-46CB-8FD5-78AD747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10927" y="2815283"/>
              <a:ext cx="464414" cy="46441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2116D3-E722-45A8-B829-22245B693CA0}"/>
                </a:ext>
              </a:extLst>
            </p:cNvPr>
            <p:cNvSpPr txBox="1"/>
            <p:nvPr/>
          </p:nvSpPr>
          <p:spPr>
            <a:xfrm>
              <a:off x="6959581" y="3263276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Monitor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C0E6F-EB06-486A-94E5-8256680F70BD}"/>
              </a:ext>
            </a:extLst>
          </p:cNvPr>
          <p:cNvGrpSpPr/>
          <p:nvPr/>
        </p:nvGrpSpPr>
        <p:grpSpPr>
          <a:xfrm>
            <a:off x="1930295" y="4931242"/>
            <a:ext cx="1574998" cy="246221"/>
            <a:chOff x="1930295" y="4931242"/>
            <a:chExt cx="1574998" cy="2462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6D548D-1BDE-4B48-A27D-3C1ABC29932A}"/>
                </a:ext>
              </a:extLst>
            </p:cNvPr>
            <p:cNvCxnSpPr>
              <a:cxnSpLocks/>
              <a:stCxn id="7" idx="1"/>
              <a:endCxn id="27" idx="3"/>
            </p:cNvCxnSpPr>
            <p:nvPr/>
          </p:nvCxnSpPr>
          <p:spPr>
            <a:xfrm flipH="1">
              <a:off x="1930295" y="4958772"/>
              <a:ext cx="1574998" cy="5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45D468A-5E45-4F67-8979-B17153029538}"/>
                </a:ext>
              </a:extLst>
            </p:cNvPr>
            <p:cNvSpPr txBox="1"/>
            <p:nvPr/>
          </p:nvSpPr>
          <p:spPr>
            <a:xfrm>
              <a:off x="2193625" y="4931242"/>
              <a:ext cx="405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E869A-0ABB-4151-B63D-24F6142B5196}"/>
              </a:ext>
            </a:extLst>
          </p:cNvPr>
          <p:cNvGrpSpPr/>
          <p:nvPr/>
        </p:nvGrpSpPr>
        <p:grpSpPr>
          <a:xfrm>
            <a:off x="4284452" y="2675723"/>
            <a:ext cx="1726053" cy="487378"/>
            <a:chOff x="4284452" y="2780979"/>
            <a:chExt cx="1726053" cy="487378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F77943D-6513-4FDF-9EC7-0AA5AC0D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B8D38-6883-4361-8AAB-DC4EC3A773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D8771F-FE1B-43B9-9308-DD14E6F5EBA6}"/>
              </a:ext>
            </a:extLst>
          </p:cNvPr>
          <p:cNvGrpSpPr/>
          <p:nvPr/>
        </p:nvGrpSpPr>
        <p:grpSpPr>
          <a:xfrm>
            <a:off x="2664069" y="3676558"/>
            <a:ext cx="3930695" cy="2275144"/>
            <a:chOff x="2664069" y="3676558"/>
            <a:chExt cx="3930695" cy="227514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D06C80-61AD-40AD-A254-90E26D89F9F3}"/>
                </a:ext>
              </a:extLst>
            </p:cNvPr>
            <p:cNvSpPr/>
            <p:nvPr/>
          </p:nvSpPr>
          <p:spPr>
            <a:xfrm>
              <a:off x="2664069" y="3676558"/>
              <a:ext cx="3930695" cy="224992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A33962-800E-4C6D-A77F-7F2A1D60AE3F}"/>
                </a:ext>
              </a:extLst>
            </p:cNvPr>
            <p:cNvGrpSpPr/>
            <p:nvPr/>
          </p:nvGrpSpPr>
          <p:grpSpPr>
            <a:xfrm>
              <a:off x="2704578" y="5699014"/>
              <a:ext cx="1167662" cy="252688"/>
              <a:chOff x="2704578" y="5699014"/>
              <a:chExt cx="1167662" cy="252688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711CAAFD-17C2-4C96-9613-FEB58B352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04578" y="5699723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FF6855-8A3A-47DB-8567-4D615C557433}"/>
                  </a:ext>
                </a:extLst>
              </p:cNvPr>
              <p:cNvSpPr txBox="1"/>
              <p:nvPr/>
            </p:nvSpPr>
            <p:spPr>
              <a:xfrm>
                <a:off x="2905134" y="5699014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VNet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A930C5-5BB4-4DB4-BF43-498214813661}"/>
                </a:ext>
              </a:extLst>
            </p:cNvPr>
            <p:cNvGrpSpPr/>
            <p:nvPr/>
          </p:nvGrpSpPr>
          <p:grpSpPr>
            <a:xfrm>
              <a:off x="2783571" y="3746482"/>
              <a:ext cx="3658793" cy="1952886"/>
              <a:chOff x="2783571" y="3746482"/>
              <a:chExt cx="3658793" cy="195288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45F759-F8D6-4D5C-A35D-FF3BD13F3B91}"/>
                  </a:ext>
                </a:extLst>
              </p:cNvPr>
              <p:cNvSpPr/>
              <p:nvPr/>
            </p:nvSpPr>
            <p:spPr>
              <a:xfrm>
                <a:off x="2842953" y="3746482"/>
                <a:ext cx="3599411" cy="1906285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4BB18-6F49-4F94-9A73-D439AF5BC5E4}"/>
                  </a:ext>
                </a:extLst>
              </p:cNvPr>
              <p:cNvSpPr txBox="1"/>
              <p:nvPr/>
            </p:nvSpPr>
            <p:spPr>
              <a:xfrm>
                <a:off x="2783571" y="5453147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subnet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AA8DFD16-8C4D-4636-894D-1D61EE64B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5847" y="3777119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4E5C9F-A3C6-4DEF-B929-3D404A7E8E9A}"/>
              </a:ext>
            </a:extLst>
          </p:cNvPr>
          <p:cNvGrpSpPr/>
          <p:nvPr/>
        </p:nvGrpSpPr>
        <p:grpSpPr>
          <a:xfrm>
            <a:off x="2667533" y="2460213"/>
            <a:ext cx="3930695" cy="1077768"/>
            <a:chOff x="2667533" y="2460213"/>
            <a:chExt cx="3930695" cy="10777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AF1769-897D-4665-BCB7-0D60288D2603}"/>
                </a:ext>
              </a:extLst>
            </p:cNvPr>
            <p:cNvGrpSpPr/>
            <p:nvPr/>
          </p:nvGrpSpPr>
          <p:grpSpPr>
            <a:xfrm>
              <a:off x="2667533" y="2460213"/>
              <a:ext cx="3930695" cy="1077768"/>
              <a:chOff x="2667533" y="2460213"/>
              <a:chExt cx="3930695" cy="10777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539E6F8-1035-4BAE-A592-F1D25CB1424A}"/>
                  </a:ext>
                </a:extLst>
              </p:cNvPr>
              <p:cNvGrpSpPr/>
              <p:nvPr/>
            </p:nvGrpSpPr>
            <p:grpSpPr>
              <a:xfrm>
                <a:off x="2697941" y="3286002"/>
                <a:ext cx="1174299" cy="251979"/>
                <a:chOff x="2697941" y="3286002"/>
                <a:chExt cx="1174299" cy="251979"/>
              </a:xfrm>
            </p:grpSpPr>
            <p:pic>
              <p:nvPicPr>
                <p:cNvPr id="85" name="Graphic 84">
                  <a:extLst>
                    <a:ext uri="{FF2B5EF4-FFF2-40B4-BE49-F238E27FC236}">
                      <a16:creationId xmlns:a16="http://schemas.microsoft.com/office/drawing/2014/main" id="{F42B162A-0AF5-4A4B-8B5B-CA2144BFA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7941" y="3286002"/>
                  <a:ext cx="251979" cy="251979"/>
                </a:xfrm>
                <a:prstGeom prst="rect">
                  <a:avLst/>
                </a:prstGeom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D76ED6A-AF72-4363-9C6D-72205F9F3D63}"/>
                    </a:ext>
                  </a:extLst>
                </p:cNvPr>
                <p:cNvSpPr txBox="1"/>
                <p:nvPr/>
              </p:nvSpPr>
              <p:spPr>
                <a:xfrm>
                  <a:off x="2905134" y="3288792"/>
                  <a:ext cx="967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APIM VNet</a:t>
                  </a: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FF43BF-EF17-4EA8-BFF4-6C46DBD8EC95}"/>
                  </a:ext>
                </a:extLst>
              </p:cNvPr>
              <p:cNvSpPr/>
              <p:nvPr/>
            </p:nvSpPr>
            <p:spPr>
              <a:xfrm>
                <a:off x="2667533" y="2460213"/>
                <a:ext cx="3930695" cy="1054389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0EAD59-4449-470D-AD26-631B0DF8F997}"/>
                </a:ext>
              </a:extLst>
            </p:cNvPr>
            <p:cNvGrpSpPr/>
            <p:nvPr/>
          </p:nvGrpSpPr>
          <p:grpSpPr>
            <a:xfrm>
              <a:off x="2842953" y="2557336"/>
              <a:ext cx="3651110" cy="736375"/>
              <a:chOff x="2842953" y="2557336"/>
              <a:chExt cx="3651110" cy="736375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ABFB2F-B120-48F5-BF4B-8339C821B6D7}"/>
                  </a:ext>
                </a:extLst>
              </p:cNvPr>
              <p:cNvSpPr/>
              <p:nvPr/>
            </p:nvSpPr>
            <p:spPr>
              <a:xfrm>
                <a:off x="2842953" y="2557336"/>
                <a:ext cx="3599411" cy="688056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60CB76-795A-4458-94C1-09B5E8CF4DA8}"/>
                  </a:ext>
                </a:extLst>
              </p:cNvPr>
              <p:cNvSpPr txBox="1"/>
              <p:nvPr/>
            </p:nvSpPr>
            <p:spPr>
              <a:xfrm>
                <a:off x="5526957" y="3047490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APIM subnet</a:t>
                </a: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D502F66E-19DF-470E-82F2-3090370E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7040" y="2591688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B6A42D-8108-4C3E-8783-44E39A8152D1}"/>
              </a:ext>
            </a:extLst>
          </p:cNvPr>
          <p:cNvGrpSpPr/>
          <p:nvPr/>
        </p:nvGrpSpPr>
        <p:grpSpPr>
          <a:xfrm>
            <a:off x="5874507" y="6184098"/>
            <a:ext cx="701101" cy="528576"/>
            <a:chOff x="5823976" y="5580210"/>
            <a:chExt cx="701101" cy="5285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A891F3-A26D-44F4-AA3F-84AEF4F46C66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egress IP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2DBFB4D-4EFB-4B25-B98C-8EDB3B49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EA5BB3-2634-419B-ACF1-B8D3285C4B9E}"/>
              </a:ext>
            </a:extLst>
          </p:cNvPr>
          <p:cNvGrpSpPr/>
          <p:nvPr/>
        </p:nvGrpSpPr>
        <p:grpSpPr>
          <a:xfrm>
            <a:off x="4159104" y="6182886"/>
            <a:ext cx="967106" cy="612230"/>
            <a:chOff x="4159104" y="6184098"/>
            <a:chExt cx="967106" cy="61223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84DA98C-5DFE-40E2-8064-ABD79B55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10449" y="6184098"/>
              <a:ext cx="464416" cy="46441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3476EF-17D5-4B62-B494-CBF9FD064295}"/>
                </a:ext>
              </a:extLst>
            </p:cNvPr>
            <p:cNvSpPr txBox="1"/>
            <p:nvPr/>
          </p:nvSpPr>
          <p:spPr>
            <a:xfrm>
              <a:off x="4159104" y="655010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CosmosDB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ABA4-22CC-46A1-9056-4FA019F0F18C}"/>
              </a:ext>
            </a:extLst>
          </p:cNvPr>
          <p:cNvGrpSpPr/>
          <p:nvPr/>
        </p:nvGrpSpPr>
        <p:grpSpPr>
          <a:xfrm>
            <a:off x="4839084" y="6182637"/>
            <a:ext cx="967106" cy="581931"/>
            <a:chOff x="4834631" y="6182637"/>
            <a:chExt cx="967106" cy="5819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4657D8D-D698-423C-92F4-DE73AC32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117992" y="6182637"/>
              <a:ext cx="371491" cy="37149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4A9A13-2BA6-4E3E-80C3-EE1DE2CD231D}"/>
                </a:ext>
              </a:extLst>
            </p:cNvPr>
            <p:cNvSpPr txBox="1"/>
            <p:nvPr/>
          </p:nvSpPr>
          <p:spPr>
            <a:xfrm>
              <a:off x="4834631" y="65183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KeyVault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2D6D58-DD12-40F4-91F7-ADBD431920EE}"/>
              </a:ext>
            </a:extLst>
          </p:cNvPr>
          <p:cNvGrpSpPr/>
          <p:nvPr/>
        </p:nvGrpSpPr>
        <p:grpSpPr>
          <a:xfrm>
            <a:off x="6997862" y="3556069"/>
            <a:ext cx="967106" cy="784999"/>
            <a:chOff x="7024664" y="3607940"/>
            <a:chExt cx="967106" cy="784999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AA2EE23F-0BF1-4B89-B44B-1BBB5B53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6E47ED-284C-45AD-BCBA-0F07A155BA0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3BF204-0D35-4AA1-8A88-7CAB07D90B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16418" y="2210719"/>
            <a:ext cx="242" cy="46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4F1791A-87EE-4EB6-8CAC-E7715C8E60F3}"/>
              </a:ext>
            </a:extLst>
          </p:cNvPr>
          <p:cNvSpPr/>
          <p:nvPr/>
        </p:nvSpPr>
        <p:spPr>
          <a:xfrm>
            <a:off x="3631223" y="5822124"/>
            <a:ext cx="2044706" cy="184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VNet Service Endpoints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1CE9E3-A4D7-43AA-BCDF-AD91D6300A53}"/>
              </a:ext>
            </a:extLst>
          </p:cNvPr>
          <p:cNvCxnSpPr>
            <a:cxnSpLocks/>
            <a:stCxn id="42" idx="1"/>
            <a:endCxn id="56" idx="0"/>
          </p:cNvCxnSpPr>
          <p:nvPr/>
        </p:nvCxnSpPr>
        <p:spPr>
          <a:xfrm rot="10800000" flipV="1">
            <a:off x="5308191" y="4942729"/>
            <a:ext cx="135530" cy="123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691A7DD-32D0-492D-8B1E-91C72F976D2B}"/>
              </a:ext>
            </a:extLst>
          </p:cNvPr>
          <p:cNvCxnSpPr>
            <a:cxnSpLocks/>
            <a:stCxn id="42" idx="1"/>
            <a:endCxn id="30" idx="0"/>
          </p:cNvCxnSpPr>
          <p:nvPr/>
        </p:nvCxnSpPr>
        <p:spPr>
          <a:xfrm rot="10800000" flipV="1">
            <a:off x="4642657" y="4942728"/>
            <a:ext cx="801064" cy="1240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D14DB1-8418-4327-9B45-D4D8D11F0CD1}"/>
              </a:ext>
            </a:extLst>
          </p:cNvPr>
          <p:cNvGrpSpPr/>
          <p:nvPr/>
        </p:nvGrpSpPr>
        <p:grpSpPr>
          <a:xfrm>
            <a:off x="7081305" y="4457861"/>
            <a:ext cx="800219" cy="647389"/>
            <a:chOff x="7081305" y="4457861"/>
            <a:chExt cx="800219" cy="64738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62AC5C0-19E8-4C58-A0B6-C2493F113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244665" y="4457861"/>
              <a:ext cx="458571" cy="458571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8CD9FC7-7FD5-4AC4-83B9-AC46A2931213}"/>
                </a:ext>
              </a:extLst>
            </p:cNvPr>
            <p:cNvSpPr txBox="1"/>
            <p:nvPr/>
          </p:nvSpPr>
          <p:spPr>
            <a:xfrm>
              <a:off x="7081305" y="4859029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Private 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27" name="Graphic 4">
            <a:extLst>
              <a:ext uri="{FF2B5EF4-FFF2-40B4-BE49-F238E27FC236}">
                <a16:creationId xmlns:a16="http://schemas.microsoft.com/office/drawing/2014/main" id="{6C31D57D-B1D7-4512-8812-BBBAEBCE2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3E4E7C4-9837-4B3D-BE98-DA01CD588FCE}"/>
              </a:ext>
            </a:extLst>
          </p:cNvPr>
          <p:cNvGrpSpPr/>
          <p:nvPr/>
        </p:nvGrpSpPr>
        <p:grpSpPr>
          <a:xfrm>
            <a:off x="2757146" y="2911097"/>
            <a:ext cx="1330851" cy="251979"/>
            <a:chOff x="2697941" y="3286002"/>
            <a:chExt cx="1330851" cy="25197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3823610-D3BB-4E77-8E10-79175825F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FF4892-C716-483E-8C51-6128D373B2AB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7E58A-53D1-49F3-88A1-9E9682372D84}"/>
              </a:ext>
            </a:extLst>
          </p:cNvPr>
          <p:cNvSpPr/>
          <p:nvPr/>
        </p:nvSpPr>
        <p:spPr>
          <a:xfrm>
            <a:off x="2726738" y="2085308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7BFB9E-C693-4404-B7CE-B0B73077197E}"/>
              </a:ext>
            </a:extLst>
          </p:cNvPr>
          <p:cNvSpPr/>
          <p:nvPr/>
        </p:nvSpPr>
        <p:spPr>
          <a:xfrm>
            <a:off x="2902158" y="2182431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2E3CE7-788A-462E-99A8-607CE3D243CB}"/>
              </a:ext>
            </a:extLst>
          </p:cNvPr>
          <p:cNvSpPr txBox="1"/>
          <p:nvPr/>
        </p:nvSpPr>
        <p:spPr>
          <a:xfrm>
            <a:off x="5586162" y="2672585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867B185-36E7-46FE-902D-7422A83B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6245" y="2216783"/>
            <a:ext cx="171450" cy="17145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8E657B-B984-4456-B515-9A46578D4E57}"/>
              </a:ext>
            </a:extLst>
          </p:cNvPr>
          <p:cNvGrpSpPr/>
          <p:nvPr/>
        </p:nvGrpSpPr>
        <p:grpSpPr>
          <a:xfrm>
            <a:off x="1476091" y="2253780"/>
            <a:ext cx="1144865" cy="717444"/>
            <a:chOff x="1125655" y="4731777"/>
            <a:chExt cx="1144865" cy="717444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4FF509F5-C322-4678-AC92-894184F91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360066-D0F2-4D5E-9F1E-4D1B338A1779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2B2579-5839-48F3-B667-F4C768C0D9CD}"/>
              </a:ext>
            </a:extLst>
          </p:cNvPr>
          <p:cNvGrpSpPr/>
          <p:nvPr/>
        </p:nvGrpSpPr>
        <p:grpSpPr>
          <a:xfrm>
            <a:off x="7653432" y="2212566"/>
            <a:ext cx="967106" cy="784999"/>
            <a:chOff x="7024664" y="3607940"/>
            <a:chExt cx="967106" cy="784999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7815CD0B-82D1-4A81-9723-0B9AE6F2C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0A2CF9-F74A-4C25-9E1C-59DACC79E05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5E55FD3-AEDC-4253-B630-059668889B42}"/>
              </a:ext>
            </a:extLst>
          </p:cNvPr>
          <p:cNvSpPr/>
          <p:nvPr/>
        </p:nvSpPr>
        <p:spPr>
          <a:xfrm>
            <a:off x="1263316" y="1888461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B1527015-E8AF-44C8-9ED3-25AEEF178A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998" y="1907858"/>
            <a:ext cx="228803" cy="22880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0A63EC-55C7-4132-A4D7-684B29BA25F2}"/>
              </a:ext>
            </a:extLst>
          </p:cNvPr>
          <p:cNvSpPr txBox="1"/>
          <p:nvPr/>
        </p:nvSpPr>
        <p:spPr>
          <a:xfrm>
            <a:off x="1463291" y="1899150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7D41F26-9750-4CF3-ADC9-6945150C429B}"/>
              </a:ext>
            </a:extLst>
          </p:cNvPr>
          <p:cNvGrpSpPr/>
          <p:nvPr/>
        </p:nvGrpSpPr>
        <p:grpSpPr>
          <a:xfrm>
            <a:off x="6781808" y="2234787"/>
            <a:ext cx="967106" cy="710634"/>
            <a:chOff x="7079732" y="4051542"/>
            <a:chExt cx="967106" cy="71063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C42344-A83A-4445-8182-FCA6949790D3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F579BE2F-D9BE-4AD5-942C-6F63890A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9E5119-824C-4969-ACD4-90C84A1D1A31}"/>
              </a:ext>
            </a:extLst>
          </p:cNvPr>
          <p:cNvGrpSpPr/>
          <p:nvPr/>
        </p:nvGrpSpPr>
        <p:grpSpPr>
          <a:xfrm>
            <a:off x="4078900" y="2308317"/>
            <a:ext cx="1726053" cy="487378"/>
            <a:chOff x="4284452" y="2780979"/>
            <a:chExt cx="1726053" cy="487378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3CAC055F-9ED7-4121-AA26-429EBF59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6A0E0B-0106-4DA3-B59B-B13355A017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ECE6158-9A91-4089-93AA-FC7F5D30AB0C}"/>
              </a:ext>
            </a:extLst>
          </p:cNvPr>
          <p:cNvGrpSpPr/>
          <p:nvPr/>
        </p:nvGrpSpPr>
        <p:grpSpPr>
          <a:xfrm>
            <a:off x="8414419" y="2259999"/>
            <a:ext cx="1215580" cy="834633"/>
            <a:chOff x="8473625" y="1852137"/>
            <a:chExt cx="1215580" cy="834633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B36DA424-DA68-49B5-9F8C-0B14C16BB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824485" y="1852137"/>
              <a:ext cx="458195" cy="45819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EA7269-F045-4887-BCC7-D22AE25E5B38}"/>
                </a:ext>
              </a:extLst>
            </p:cNvPr>
            <p:cNvSpPr txBox="1"/>
            <p:nvPr/>
          </p:nvSpPr>
          <p:spPr>
            <a:xfrm>
              <a:off x="8473625" y="2286660"/>
              <a:ext cx="1215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Application</a:t>
              </a:r>
              <a:br>
                <a:rPr lang="en-US" sz="1000" dirty="0"/>
              </a:br>
              <a:r>
                <a:rPr lang="en-US" sz="1000" dirty="0"/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97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39E6F8-1035-4BAE-A592-F1D25CB1424A}"/>
              </a:ext>
            </a:extLst>
          </p:cNvPr>
          <p:cNvGrpSpPr/>
          <p:nvPr/>
        </p:nvGrpSpPr>
        <p:grpSpPr>
          <a:xfrm>
            <a:off x="2816352" y="2503235"/>
            <a:ext cx="1330851" cy="251979"/>
            <a:chOff x="2697941" y="3286002"/>
            <a:chExt cx="1330851" cy="251979"/>
          </a:xfrm>
        </p:grpSpPr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42B162A-0AF5-4A4B-8B5B-CA2144BFA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76ED6A-AF72-4363-9C6D-72205F9F3D63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BFF43BF-EF17-4EA8-BFF4-6C46DBD8EC95}"/>
              </a:ext>
            </a:extLst>
          </p:cNvPr>
          <p:cNvSpPr/>
          <p:nvPr/>
        </p:nvSpPr>
        <p:spPr>
          <a:xfrm>
            <a:off x="2785944" y="1677446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ABFB2F-B120-48F5-BF4B-8339C821B6D7}"/>
              </a:ext>
            </a:extLst>
          </p:cNvPr>
          <p:cNvSpPr/>
          <p:nvPr/>
        </p:nvSpPr>
        <p:spPr>
          <a:xfrm>
            <a:off x="2961364" y="1774569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0CB76-795A-4458-94C1-09B5E8CF4DA8}"/>
              </a:ext>
            </a:extLst>
          </p:cNvPr>
          <p:cNvSpPr txBox="1"/>
          <p:nvPr/>
        </p:nvSpPr>
        <p:spPr>
          <a:xfrm>
            <a:off x="5645368" y="2264723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D502F66E-19DF-470E-82F2-3090370EB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5451" y="1808921"/>
            <a:ext cx="171450" cy="17145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3548AA-1FEC-455B-A206-716DB5A1D236}"/>
              </a:ext>
            </a:extLst>
          </p:cNvPr>
          <p:cNvGrpSpPr/>
          <p:nvPr/>
        </p:nvGrpSpPr>
        <p:grpSpPr>
          <a:xfrm>
            <a:off x="1535297" y="1845918"/>
            <a:ext cx="1144865" cy="717444"/>
            <a:chOff x="1125655" y="4731777"/>
            <a:chExt cx="1144865" cy="717444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07AB9493-6FF5-4273-9E15-0D0CED85D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0444C5-3F52-4886-AFEA-5172BA0CFB69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460AF8-D4B8-4D8A-9BB6-787FAFCEFF9F}"/>
              </a:ext>
            </a:extLst>
          </p:cNvPr>
          <p:cNvGrpSpPr/>
          <p:nvPr/>
        </p:nvGrpSpPr>
        <p:grpSpPr>
          <a:xfrm>
            <a:off x="7712638" y="1804704"/>
            <a:ext cx="967106" cy="784999"/>
            <a:chOff x="7024664" y="3607940"/>
            <a:chExt cx="967106" cy="784999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1185322-14AA-4DE5-BF7D-0D0B00A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FA9A3C-D035-40B8-AFC3-4B676D778AF6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81298C4-C071-4271-8052-496A36C208CB}"/>
              </a:ext>
            </a:extLst>
          </p:cNvPr>
          <p:cNvSpPr/>
          <p:nvPr/>
        </p:nvSpPr>
        <p:spPr>
          <a:xfrm>
            <a:off x="1322522" y="1480599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00204C-22AC-4B40-85AA-927C478EE2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5204" y="1499996"/>
            <a:ext cx="228803" cy="22880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598C3EA-1FA3-4D34-827F-729D1C090DC7}"/>
              </a:ext>
            </a:extLst>
          </p:cNvPr>
          <p:cNvSpPr txBox="1"/>
          <p:nvPr/>
        </p:nvSpPr>
        <p:spPr>
          <a:xfrm>
            <a:off x="1522497" y="1491288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14A492-F5D1-49AB-B90D-FE4ED11F18A7}"/>
              </a:ext>
            </a:extLst>
          </p:cNvPr>
          <p:cNvGrpSpPr/>
          <p:nvPr/>
        </p:nvGrpSpPr>
        <p:grpSpPr>
          <a:xfrm>
            <a:off x="6841014" y="1826925"/>
            <a:ext cx="967106" cy="710634"/>
            <a:chOff x="7079732" y="4051542"/>
            <a:chExt cx="967106" cy="7106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478A0-37EE-4715-BD01-729C7EF5BA55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94B72-6994-4DA0-B300-6A8DD2A6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B8C90B-1129-4082-A350-1F4287F64398}"/>
              </a:ext>
            </a:extLst>
          </p:cNvPr>
          <p:cNvGrpSpPr/>
          <p:nvPr/>
        </p:nvGrpSpPr>
        <p:grpSpPr>
          <a:xfrm>
            <a:off x="4138106" y="1900455"/>
            <a:ext cx="1726053" cy="487378"/>
            <a:chOff x="4284452" y="2780979"/>
            <a:chExt cx="1726053" cy="48737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7130F49B-EFEF-495D-BAE5-D197B5B40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C790A9-DD3D-475B-9A1E-98131CC61C6B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pic>
        <p:nvPicPr>
          <p:cNvPr id="27" name="Graphic 4">
            <a:extLst>
              <a:ext uri="{FF2B5EF4-FFF2-40B4-BE49-F238E27FC236}">
                <a16:creationId xmlns:a16="http://schemas.microsoft.com/office/drawing/2014/main" id="{6C31D57D-B1D7-4512-8812-BBBAEBCE29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3AC285-77EB-4273-8666-5486E33C1635}"/>
              </a:ext>
            </a:extLst>
          </p:cNvPr>
          <p:cNvSpPr/>
          <p:nvPr/>
        </p:nvSpPr>
        <p:spPr>
          <a:xfrm>
            <a:off x="1322522" y="3116724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1EFB5EED-6603-4810-88A0-01E11C70FF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5204" y="3136121"/>
            <a:ext cx="228803" cy="2288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4F7A9F-B79E-4648-A21A-87B53AAC2B19}"/>
              </a:ext>
            </a:extLst>
          </p:cNvPr>
          <p:cNvSpPr txBox="1"/>
          <p:nvPr/>
        </p:nvSpPr>
        <p:spPr>
          <a:xfrm>
            <a:off x="1522497" y="3127413"/>
            <a:ext cx="150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iac-ws2-aks-blue-rg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37D51F-C9B0-484E-95F6-DD15071D00D7}"/>
              </a:ext>
            </a:extLst>
          </p:cNvPr>
          <p:cNvGrpSpPr/>
          <p:nvPr/>
        </p:nvGrpSpPr>
        <p:grpSpPr>
          <a:xfrm>
            <a:off x="2816352" y="4144901"/>
            <a:ext cx="1745809" cy="251979"/>
            <a:chOff x="2816352" y="4144901"/>
            <a:chExt cx="1745809" cy="25197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01A6591-69CA-484F-976B-8D06CCA6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16352" y="4144901"/>
              <a:ext cx="251979" cy="2519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5E8B54-C9A0-4A12-B82F-BE9FED055B8E}"/>
                </a:ext>
              </a:extLst>
            </p:cNvPr>
            <p:cNvSpPr txBox="1"/>
            <p:nvPr/>
          </p:nvSpPr>
          <p:spPr>
            <a:xfrm>
              <a:off x="3023544" y="4147691"/>
              <a:ext cx="1538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iac-ws2-aks-blue-vnet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AD7FE61-DDC7-4657-9920-A6D670627FBE}"/>
              </a:ext>
            </a:extLst>
          </p:cNvPr>
          <p:cNvSpPr/>
          <p:nvPr/>
        </p:nvSpPr>
        <p:spPr>
          <a:xfrm>
            <a:off x="2785944" y="3319112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BB9398-3D11-4F0F-8B4E-4A8D76036E6E}"/>
              </a:ext>
            </a:extLst>
          </p:cNvPr>
          <p:cNvGrpSpPr/>
          <p:nvPr/>
        </p:nvGrpSpPr>
        <p:grpSpPr>
          <a:xfrm>
            <a:off x="2961364" y="3416235"/>
            <a:ext cx="3651110" cy="736375"/>
            <a:chOff x="2961364" y="3416235"/>
            <a:chExt cx="3651110" cy="73637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AF69849-D71F-4EE1-AABA-013AD11C0BA0}"/>
                </a:ext>
              </a:extLst>
            </p:cNvPr>
            <p:cNvSpPr/>
            <p:nvPr/>
          </p:nvSpPr>
          <p:spPr>
            <a:xfrm>
              <a:off x="2961364" y="3416235"/>
              <a:ext cx="3599411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FE2FC9-7E6C-42C2-A49C-B55BE6A26483}"/>
                </a:ext>
              </a:extLst>
            </p:cNvPr>
            <p:cNvSpPr txBox="1"/>
            <p:nvPr/>
          </p:nvSpPr>
          <p:spPr>
            <a:xfrm>
              <a:off x="5645368" y="3906389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aks-net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DCB63550-31CB-4F03-AC20-96E652028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75451" y="3450587"/>
              <a:ext cx="171450" cy="1714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185BAC-B0E2-43B0-8C26-10EF9C6A2F8C}"/>
              </a:ext>
            </a:extLst>
          </p:cNvPr>
          <p:cNvGrpSpPr/>
          <p:nvPr/>
        </p:nvGrpSpPr>
        <p:grpSpPr>
          <a:xfrm>
            <a:off x="4160439" y="3587721"/>
            <a:ext cx="1686734" cy="393217"/>
            <a:chOff x="4339095" y="5180792"/>
            <a:chExt cx="1686734" cy="39321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6EE09CF4-51DA-4478-999B-3823D625D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339095" y="5180792"/>
              <a:ext cx="393217" cy="39321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09CE70-107F-4342-AD83-4FA857729AB0}"/>
                </a:ext>
              </a:extLst>
            </p:cNvPr>
            <p:cNvSpPr txBox="1"/>
            <p:nvPr/>
          </p:nvSpPr>
          <p:spPr>
            <a:xfrm>
              <a:off x="4761068" y="5254289"/>
              <a:ext cx="1264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iac-ws2-blue-aks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B299AF4-DFF3-46C6-AD45-FD7078EAF593}"/>
              </a:ext>
            </a:extLst>
          </p:cNvPr>
          <p:cNvCxnSpPr>
            <a:stCxn id="51" idx="3"/>
            <a:endCxn id="84" idx="3"/>
          </p:cNvCxnSpPr>
          <p:nvPr/>
        </p:nvCxnSpPr>
        <p:spPr>
          <a:xfrm flipV="1">
            <a:off x="6716639" y="2204641"/>
            <a:ext cx="12700" cy="1641666"/>
          </a:xfrm>
          <a:prstGeom prst="bentConnector3">
            <a:avLst>
              <a:gd name="adj1" fmla="val 180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20A34C-0BAD-4244-A951-C9D6E2F5AEB8}"/>
              </a:ext>
            </a:extLst>
          </p:cNvPr>
          <p:cNvSpPr txBox="1"/>
          <p:nvPr/>
        </p:nvSpPr>
        <p:spPr>
          <a:xfrm rot="16200000">
            <a:off x="6388950" y="2923804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VNet peering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9C2F55-F339-431F-A9BC-507F3B179737}"/>
              </a:ext>
            </a:extLst>
          </p:cNvPr>
          <p:cNvGrpSpPr/>
          <p:nvPr/>
        </p:nvGrpSpPr>
        <p:grpSpPr>
          <a:xfrm>
            <a:off x="1476535" y="3587721"/>
            <a:ext cx="1215580" cy="639438"/>
            <a:chOff x="1476535" y="3587721"/>
            <a:chExt cx="1215580" cy="639438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2EFD279-0926-4C0C-A22D-5E36950FA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87717" y="3587721"/>
              <a:ext cx="393217" cy="39321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01AF5B-F31D-4DB6-9C06-CE4132DCF15F}"/>
                </a:ext>
              </a:extLst>
            </p:cNvPr>
            <p:cNvSpPr txBox="1"/>
            <p:nvPr/>
          </p:nvSpPr>
          <p:spPr>
            <a:xfrm>
              <a:off x="1476535" y="3980938"/>
              <a:ext cx="12155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iac-ws2-aks-blue-mi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068AB8-78D3-4328-80B5-043C829581BF}"/>
              </a:ext>
            </a:extLst>
          </p:cNvPr>
          <p:cNvGrpSpPr/>
          <p:nvPr/>
        </p:nvGrpSpPr>
        <p:grpSpPr>
          <a:xfrm>
            <a:off x="8473625" y="1852137"/>
            <a:ext cx="1215580" cy="834633"/>
            <a:chOff x="8473625" y="1852137"/>
            <a:chExt cx="1215580" cy="834633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56EA0A0-BB5C-49B2-9E8B-D85031FC7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824485" y="1852137"/>
              <a:ext cx="458195" cy="45819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78748B-C7A5-4D73-B834-750E998E43A9}"/>
                </a:ext>
              </a:extLst>
            </p:cNvPr>
            <p:cNvSpPr txBox="1"/>
            <p:nvPr/>
          </p:nvSpPr>
          <p:spPr>
            <a:xfrm>
              <a:off x="8473625" y="2286660"/>
              <a:ext cx="1215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Application</a:t>
              </a:r>
              <a:br>
                <a:rPr lang="en-US" sz="1000" dirty="0"/>
              </a:br>
              <a:r>
                <a:rPr lang="en-US" sz="1000" dirty="0"/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99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9201</TotalTime>
  <Words>482</Words>
  <Application>Microsoft Office PowerPoint</Application>
  <PresentationFormat>Widescreen</PresentationFormat>
  <Paragraphs>125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Segoe UI</vt:lpstr>
      <vt:lpstr>Office Theme</vt:lpstr>
      <vt:lpstr>PowerPoint Presentation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Infrastructure</vt:lpstr>
      <vt:lpstr>Infrastructure</vt:lpstr>
      <vt:lpstr>Infrastructure</vt:lpstr>
      <vt:lpstr>PowerPoint Presentation</vt:lpstr>
      <vt:lpstr>AKS configuration options</vt:lpstr>
      <vt:lpstr>PowerPoint Presentation</vt:lpstr>
      <vt:lpstr>PowerPoint Presentation</vt:lpstr>
      <vt:lpstr>PowerPoint Presentation</vt:lpstr>
      <vt:lpstr>PowerPoint Presentation</vt:lpstr>
      <vt:lpstr>AKS node pools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336</cp:revision>
  <dcterms:created xsi:type="dcterms:W3CDTF">2021-01-25T06:22:20Z</dcterms:created>
  <dcterms:modified xsi:type="dcterms:W3CDTF">2021-04-04T08:46:44Z</dcterms:modified>
</cp:coreProperties>
</file>