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sldIdLst>
    <p:sldId id="256" r:id="rId4"/>
    <p:sldId id="257" r:id="rId5"/>
    <p:sldId id="258" r:id="rId6"/>
    <p:sldId id="260" r:id="rId7"/>
    <p:sldId id="320" r:id="rId8"/>
    <p:sldId id="269" r:id="rId9"/>
    <p:sldId id="446" r:id="rId10"/>
    <p:sldId id="261" r:id="rId11"/>
    <p:sldId id="275" r:id="rId12"/>
    <p:sldId id="262" r:id="rId13"/>
    <p:sldId id="444" r:id="rId14"/>
    <p:sldId id="263" r:id="rId15"/>
    <p:sldId id="443" r:id="rId16"/>
    <p:sldId id="26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E5D8"/>
    <a:srgbClr val="91B4C3"/>
    <a:srgbClr val="2E4A4E"/>
    <a:srgbClr val="D9D5CA"/>
    <a:srgbClr val="8BB6CB"/>
    <a:srgbClr val="BA764F"/>
    <a:srgbClr val="C5A0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ACB9642-1EBE-45E7-B5AE-0172AB928B26}" type="datetimeFigureOut">
              <a:rPr lang="zh-CN" altLang="en-US" smtClean="0"/>
              <a:t>2022/3/17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A79A4A-B0CA-4AA8-9E06-3641428E21F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CB9642-1EBE-45E7-B5AE-0172AB928B26}" type="datetimeFigureOut">
              <a:rPr lang="zh-CN" altLang="en-US" smtClean="0"/>
              <a:t>2022/3/17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A79A4A-B0CA-4AA8-9E06-3641428E21F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CB9642-1EBE-45E7-B5AE-0172AB928B26}" type="datetimeFigureOut">
              <a:rPr lang="zh-CN" altLang="en-US" smtClean="0"/>
              <a:t>2022/3/17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A79A4A-B0CA-4AA8-9E06-3641428E21F1}"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ACB9642-1EBE-45E7-B5AE-0172AB928B26}" type="datetimeFigureOut">
              <a:rPr lang="zh-CN" altLang="en-US" smtClean="0"/>
              <a:t>2022/3/17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A79A4A-B0CA-4AA8-9E06-3641428E21F1}"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CB9642-1EBE-45E7-B5AE-0172AB928B26}" type="datetimeFigureOut">
              <a:rPr lang="zh-CN" altLang="en-US" smtClean="0"/>
              <a:t>2022/3/17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A79A4A-B0CA-4AA8-9E06-3641428E21F1}"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ACB9642-1EBE-45E7-B5AE-0172AB928B26}" type="datetimeFigureOut">
              <a:rPr lang="zh-CN" altLang="en-US" smtClean="0"/>
              <a:t>2022/3/17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A79A4A-B0CA-4AA8-9E06-3641428E21F1}"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ACB9642-1EBE-45E7-B5AE-0172AB928B26}" type="datetimeFigureOut">
              <a:rPr lang="zh-CN" altLang="en-US" smtClean="0"/>
              <a:t>2022/3/17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A79A4A-B0CA-4AA8-9E06-3641428E21F1}"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ACB9642-1EBE-45E7-B5AE-0172AB928B26}" type="datetimeFigureOut">
              <a:rPr lang="zh-CN" altLang="en-US" smtClean="0"/>
              <a:t>2022/3/17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A79A4A-B0CA-4AA8-9E06-3641428E21F1}"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ACB9642-1EBE-45E7-B5AE-0172AB928B26}" type="datetimeFigureOut">
              <a:rPr lang="zh-CN" altLang="en-US" smtClean="0"/>
              <a:t>2022/3/17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A79A4A-B0CA-4AA8-9E06-3641428E21F1}"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CB9642-1EBE-45E7-B5AE-0172AB928B26}" type="datetimeFigureOut">
              <a:rPr lang="zh-CN" altLang="en-US" smtClean="0"/>
              <a:t>2022/3/17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A79A4A-B0CA-4AA8-9E06-3641428E21F1}"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ACB9642-1EBE-45E7-B5AE-0172AB928B26}" type="datetimeFigureOut">
              <a:rPr lang="zh-CN" altLang="en-US" smtClean="0"/>
              <a:t>2022/3/17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A79A4A-B0CA-4AA8-9E06-3641428E21F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CB9642-1EBE-45E7-B5AE-0172AB928B26}" type="datetimeFigureOut">
              <a:rPr lang="zh-CN" altLang="en-US" smtClean="0"/>
              <a:t>2022/3/17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A79A4A-B0CA-4AA8-9E06-3641428E21F1}"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ACB9642-1EBE-45E7-B5AE-0172AB928B26}" type="datetimeFigureOut">
              <a:rPr lang="zh-CN" altLang="en-US" smtClean="0"/>
              <a:t>2022/3/17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A79A4A-B0CA-4AA8-9E06-3641428E21F1}"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CB9642-1EBE-45E7-B5AE-0172AB928B26}" type="datetimeFigureOut">
              <a:rPr lang="zh-CN" altLang="en-US" smtClean="0"/>
              <a:t>2022/3/17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A79A4A-B0CA-4AA8-9E06-3641428E21F1}"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CB9642-1EBE-45E7-B5AE-0172AB928B26}" type="datetimeFigureOut">
              <a:rPr lang="zh-CN" altLang="en-US" smtClean="0"/>
              <a:t>2022/3/17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A79A4A-B0CA-4AA8-9E06-3641428E21F1}"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428670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627688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042953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611080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3/17/2022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258604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905135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31280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ACB9642-1EBE-45E7-B5AE-0172AB928B26}" type="datetimeFigureOut">
              <a:rPr lang="zh-CN" altLang="en-US" smtClean="0"/>
              <a:t>2022/3/17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A79A4A-B0CA-4AA8-9E06-3641428E21F1}"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136453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248408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914603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246128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FA86256-DAA5-465E-8175-BE14035F249F}" type="datetimeFigureOut">
              <a:rPr lang="zh-CN" altLang="en-US" smtClean="0"/>
              <a:t>2022/3/17</a:t>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7AE58836-E06F-49DE-A331-95989036812F}" type="slidenum">
              <a:rPr lang="zh-CN" altLang="en-US" smtClean="0"/>
              <a:t>‹#›</a:t>
            </a:fld>
            <a:endParaRPr lang="zh-CN" altLang="en-US" dirty="0"/>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50764" y="176560"/>
            <a:ext cx="1895763" cy="569050"/>
          </a:xfrm>
          <a:prstGeom prst="rect">
            <a:avLst/>
          </a:prstGeom>
        </p:spPr>
      </p:pic>
    </p:spTree>
    <p:extLst>
      <p:ext uri="{BB962C8B-B14F-4D97-AF65-F5344CB8AC3E}">
        <p14:creationId xmlns:p14="http://schemas.microsoft.com/office/powerpoint/2010/main" val="20128089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矩形 1"/>
          <p:cNvSpPr/>
          <p:nvPr userDrawn="1"/>
        </p:nvSpPr>
        <p:spPr>
          <a:xfrm>
            <a:off x="1" y="219488"/>
            <a:ext cx="337159" cy="10190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133">
              <a:solidFill>
                <a:prstClr val="white"/>
              </a:solidFill>
            </a:endParaRPr>
          </a:p>
        </p:txBody>
      </p:sp>
      <p:sp>
        <p:nvSpPr>
          <p:cNvPr id="3" name="图片占位符 8"/>
          <p:cNvSpPr>
            <a:spLocks noGrp="1"/>
          </p:cNvSpPr>
          <p:nvPr>
            <p:ph type="pic" sz="quarter" idx="10" hasCustomPrompt="1"/>
          </p:nvPr>
        </p:nvSpPr>
        <p:spPr>
          <a:xfrm>
            <a:off x="196171" y="4044245"/>
            <a:ext cx="1058471" cy="345723"/>
          </a:xfrm>
          <a:prstGeom prst="rect">
            <a:avLst/>
          </a:prstGeom>
        </p:spPr>
        <p:txBody>
          <a:bodyPr vert="horz" anchor="ctr"/>
          <a:lstStyle>
            <a:lvl1pPr marL="0" indent="0" algn="ctr">
              <a:buNone/>
              <a:defRPr sz="1067" b="1">
                <a:solidFill>
                  <a:srgbClr val="000000"/>
                </a:solidFill>
              </a:defRPr>
            </a:lvl1pPr>
          </a:lstStyle>
          <a:p>
            <a:r>
              <a:rPr kumimoji="1" lang="en-US" altLang="zh-CN" dirty="0"/>
              <a:t>PIC</a:t>
            </a:r>
            <a:r>
              <a:rPr kumimoji="1" lang="zh-CN" altLang="en-US" dirty="0"/>
              <a:t> </a:t>
            </a:r>
            <a:r>
              <a:rPr kumimoji="1" lang="en-US" altLang="zh-CN" dirty="0"/>
              <a:t>HERE</a:t>
            </a:r>
            <a:endParaRPr kumimoji="1" lang="zh-CN" altLang="en-US" dirty="0"/>
          </a:p>
        </p:txBody>
      </p:sp>
      <p:sp>
        <p:nvSpPr>
          <p:cNvPr id="4" name="文本占位符 10"/>
          <p:cNvSpPr>
            <a:spLocks noGrp="1"/>
          </p:cNvSpPr>
          <p:nvPr>
            <p:ph type="body" sz="quarter" idx="11" hasCustomPrompt="1"/>
          </p:nvPr>
        </p:nvSpPr>
        <p:spPr>
          <a:xfrm>
            <a:off x="400027" y="78669"/>
            <a:ext cx="3528267" cy="383822"/>
          </a:xfrm>
          <a:prstGeom prst="rect">
            <a:avLst/>
          </a:prstGeom>
        </p:spPr>
        <p:txBody>
          <a:bodyPr vert="horz" anchor="ctr"/>
          <a:lstStyle>
            <a:lvl1pPr marL="0" indent="0">
              <a:buNone/>
              <a:defRPr sz="1600" b="1">
                <a:solidFill>
                  <a:schemeClr val="accent5"/>
                </a:solidFill>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矩形 4"/>
          <p:cNvSpPr/>
          <p:nvPr userDrawn="1"/>
        </p:nvSpPr>
        <p:spPr>
          <a:xfrm>
            <a:off x="7244998" y="4154583"/>
            <a:ext cx="635112" cy="41741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133">
              <a:solidFill>
                <a:prstClr val="white"/>
              </a:solidFill>
            </a:endParaRPr>
          </a:p>
        </p:txBody>
      </p:sp>
      <p:sp>
        <p:nvSpPr>
          <p:cNvPr id="6" name="文本占位符 14"/>
          <p:cNvSpPr>
            <a:spLocks noGrp="1"/>
          </p:cNvSpPr>
          <p:nvPr>
            <p:ph type="body" sz="quarter" idx="12" hasCustomPrompt="1"/>
          </p:nvPr>
        </p:nvSpPr>
        <p:spPr>
          <a:xfrm>
            <a:off x="7245589" y="4154311"/>
            <a:ext cx="635083" cy="330200"/>
          </a:xfrm>
          <a:prstGeom prst="rect">
            <a:avLst/>
          </a:prstGeom>
        </p:spPr>
        <p:txBody>
          <a:bodyPr vert="horz"/>
          <a:lstStyle>
            <a:lvl1pPr marL="0" indent="0" algn="ctr">
              <a:buNone/>
              <a:defRPr sz="1777" b="1">
                <a:solidFill>
                  <a:srgbClr val="FFFFFF"/>
                </a:solidFill>
              </a:defRPr>
            </a:lvl1pPr>
          </a:lstStyle>
          <a:p>
            <a:pPr lvl="0"/>
            <a:r>
              <a:rPr kumimoji="1" lang="en-US" altLang="zh-CN" sz="1777" b="1" dirty="0"/>
              <a:t>01</a:t>
            </a:r>
            <a:endParaRPr kumimoji="1" lang="zh-CN" altLang="en-US" dirty="0"/>
          </a:p>
        </p:txBody>
      </p:sp>
    </p:spTree>
    <p:extLst>
      <p:ext uri="{BB962C8B-B14F-4D97-AF65-F5344CB8AC3E}">
        <p14:creationId xmlns:p14="http://schemas.microsoft.com/office/powerpoint/2010/main" val="2262212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ACB9642-1EBE-45E7-B5AE-0172AB928B26}" type="datetimeFigureOut">
              <a:rPr lang="zh-CN" altLang="en-US" smtClean="0"/>
              <a:t>2022/3/17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A79A4A-B0CA-4AA8-9E06-3641428E21F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ACB9642-1EBE-45E7-B5AE-0172AB928B26}" type="datetimeFigureOut">
              <a:rPr lang="zh-CN" altLang="en-US" smtClean="0"/>
              <a:t>2022/3/17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A79A4A-B0CA-4AA8-9E06-3641428E21F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ACB9642-1EBE-45E7-B5AE-0172AB928B26}" type="datetimeFigureOut">
              <a:rPr lang="zh-CN" altLang="en-US" smtClean="0"/>
              <a:t>2022/3/17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A79A4A-B0CA-4AA8-9E06-3641428E21F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CB9642-1EBE-45E7-B5AE-0172AB928B26}" type="datetimeFigureOut">
              <a:rPr lang="zh-CN" altLang="en-US" smtClean="0"/>
              <a:t>2022/3/17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A79A4A-B0CA-4AA8-9E06-3641428E21F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ACB9642-1EBE-45E7-B5AE-0172AB928B26}" type="datetimeFigureOut">
              <a:rPr lang="zh-CN" altLang="en-US" smtClean="0"/>
              <a:t>2022/3/17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A79A4A-B0CA-4AA8-9E06-3641428E21F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ACB9642-1EBE-45E7-B5AE-0172AB928B26}" type="datetimeFigureOut">
              <a:rPr lang="zh-CN" altLang="en-US" smtClean="0"/>
              <a:t>2022/3/17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A79A4A-B0CA-4AA8-9E06-3641428E21F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CB9642-1EBE-45E7-B5AE-0172AB928B26}" type="datetimeFigureOut">
              <a:rPr lang="zh-CN" altLang="en-US" smtClean="0"/>
              <a:t>2022/3/17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79A4A-B0CA-4AA8-9E06-3641428E21F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CB9642-1EBE-45E7-B5AE-0172AB928B26}" type="datetimeFigureOut">
              <a:rPr lang="zh-CN" altLang="en-US" smtClean="0"/>
              <a:t>2022/3/17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79A4A-B0CA-4AA8-9E06-3641428E21F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t>3/17/2022</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5960502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anose="020B0604020202020204"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anose="020B0604020202020204"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anose="020B0604020202020204"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anose="020B0604020202020204"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anose="020B0604020202020204"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anose="020B0604020202020204"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anose="020B0604020202020204"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anose="020B0604020202020204"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image" Target="../media/image15.svg"/><Relationship Id="rId3" Type="http://schemas.openxmlformats.org/officeDocument/2006/relationships/tags" Target="../tags/tag15.xml"/><Relationship Id="rId21" Type="http://schemas.openxmlformats.org/officeDocument/2006/relationships/image" Target="../media/image18.png"/><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image" Target="../media/image14.png"/><Relationship Id="rId2" Type="http://schemas.openxmlformats.org/officeDocument/2006/relationships/tags" Target="../tags/tag14.xml"/><Relationship Id="rId16" Type="http://schemas.openxmlformats.org/officeDocument/2006/relationships/slideLayout" Target="../slideLayouts/slideLayout17.xml"/><Relationship Id="rId20" Type="http://schemas.openxmlformats.org/officeDocument/2006/relationships/image" Target="../media/image17.png"/><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tags" Target="../tags/tag27.xml"/><Relationship Id="rId23" Type="http://schemas.openxmlformats.org/officeDocument/2006/relationships/image" Target="file:///C:\Users\rongyankan\AppData\Local\Temp\wps\INetCache\69d9792705b6db49a30cc23290485edd" TargetMode="External"/><Relationship Id="rId10" Type="http://schemas.openxmlformats.org/officeDocument/2006/relationships/tags" Target="../tags/tag22.xml"/><Relationship Id="rId19" Type="http://schemas.openxmlformats.org/officeDocument/2006/relationships/image" Target="../media/image16.png"/><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 Id="rId22" Type="http://schemas.openxmlformats.org/officeDocument/2006/relationships/image" Target="../media/image1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tags" Target="../tags/tag45.xml"/><Relationship Id="rId3" Type="http://schemas.openxmlformats.org/officeDocument/2006/relationships/tags" Target="../tags/tag30.xml"/><Relationship Id="rId21" Type="http://schemas.openxmlformats.org/officeDocument/2006/relationships/tags" Target="../tags/tag48.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tags" Target="../tags/tag44.xml"/><Relationship Id="rId2" Type="http://schemas.openxmlformats.org/officeDocument/2006/relationships/tags" Target="../tags/tag29.xml"/><Relationship Id="rId16" Type="http://schemas.openxmlformats.org/officeDocument/2006/relationships/tags" Target="../tags/tag43.xml"/><Relationship Id="rId20" Type="http://schemas.openxmlformats.org/officeDocument/2006/relationships/tags" Target="../tags/tag47.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24" Type="http://schemas.openxmlformats.org/officeDocument/2006/relationships/image" Target="../media/image21.svg"/><Relationship Id="rId5" Type="http://schemas.openxmlformats.org/officeDocument/2006/relationships/tags" Target="../tags/tag32.xml"/><Relationship Id="rId15" Type="http://schemas.openxmlformats.org/officeDocument/2006/relationships/tags" Target="../tags/tag42.xml"/><Relationship Id="rId23" Type="http://schemas.openxmlformats.org/officeDocument/2006/relationships/image" Target="../media/image20.png"/><Relationship Id="rId10" Type="http://schemas.openxmlformats.org/officeDocument/2006/relationships/tags" Target="../tags/tag37.xml"/><Relationship Id="rId19" Type="http://schemas.openxmlformats.org/officeDocument/2006/relationships/tags" Target="../tags/tag46.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 Id="rId22"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29.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4.sv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9.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935207" y="-1063682"/>
            <a:ext cx="2127364" cy="2127364"/>
          </a:xfrm>
          <a:prstGeom prst="ellipse">
            <a:avLst/>
          </a:prstGeom>
          <a:solidFill>
            <a:srgbClr val="267FAB">
              <a:alpha val="48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椭圆 4"/>
          <p:cNvSpPr/>
          <p:nvPr/>
        </p:nvSpPr>
        <p:spPr>
          <a:xfrm>
            <a:off x="9667241" y="1044272"/>
            <a:ext cx="1147266" cy="1147266"/>
          </a:xfrm>
          <a:prstGeom prst="ellipse">
            <a:avLst/>
          </a:prstGeom>
          <a:solidFill>
            <a:srgbClr val="C5A08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椭圆 5"/>
          <p:cNvSpPr/>
          <p:nvPr/>
        </p:nvSpPr>
        <p:spPr>
          <a:xfrm>
            <a:off x="11520739" y="4093269"/>
            <a:ext cx="2179250" cy="2179250"/>
          </a:xfrm>
          <a:prstGeom prst="ellipse">
            <a:avLst/>
          </a:prstGeom>
          <a:solidFill>
            <a:srgbClr val="2E4A4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椭圆 6"/>
          <p:cNvSpPr/>
          <p:nvPr/>
        </p:nvSpPr>
        <p:spPr>
          <a:xfrm>
            <a:off x="2757137" y="2019278"/>
            <a:ext cx="2103920" cy="2103920"/>
          </a:xfrm>
          <a:prstGeom prst="ellipse">
            <a:avLst/>
          </a:prstGeom>
          <a:solidFill>
            <a:srgbClr val="BA764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椭圆 7"/>
          <p:cNvSpPr/>
          <p:nvPr/>
        </p:nvSpPr>
        <p:spPr>
          <a:xfrm>
            <a:off x="533625" y="6052907"/>
            <a:ext cx="3272306" cy="3272306"/>
          </a:xfrm>
          <a:prstGeom prst="ellipse">
            <a:avLst/>
          </a:prstGeom>
          <a:solidFill>
            <a:srgbClr val="D9D5C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椭圆 8"/>
          <p:cNvSpPr/>
          <p:nvPr/>
        </p:nvSpPr>
        <p:spPr>
          <a:xfrm>
            <a:off x="5930786" y="1688805"/>
            <a:ext cx="330428" cy="330428"/>
          </a:xfrm>
          <a:prstGeom prst="ellipse">
            <a:avLst/>
          </a:prstGeom>
          <a:solidFill>
            <a:srgbClr val="C5A08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椭圆 9"/>
          <p:cNvSpPr/>
          <p:nvPr/>
        </p:nvSpPr>
        <p:spPr>
          <a:xfrm>
            <a:off x="9791295" y="3955471"/>
            <a:ext cx="546214" cy="546214"/>
          </a:xfrm>
          <a:prstGeom prst="ellipse">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椭圆 10"/>
          <p:cNvSpPr/>
          <p:nvPr/>
        </p:nvSpPr>
        <p:spPr>
          <a:xfrm>
            <a:off x="4865359" y="1143817"/>
            <a:ext cx="546214" cy="546214"/>
          </a:xfrm>
          <a:prstGeom prst="ellipse">
            <a:avLst/>
          </a:prstGeom>
          <a:solidFill>
            <a:srgbClr val="2E4A4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1853205" y="5658751"/>
            <a:ext cx="394156" cy="394156"/>
          </a:xfrm>
          <a:prstGeom prst="ellipse">
            <a:avLst/>
          </a:prstGeom>
          <a:solidFill>
            <a:srgbClr val="BA764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a:off x="7178694" y="5256364"/>
            <a:ext cx="258502" cy="258502"/>
          </a:xfrm>
          <a:prstGeom prst="ellipse">
            <a:avLst/>
          </a:prstGeom>
          <a:solidFill>
            <a:srgbClr val="BA764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flipH="1">
            <a:off x="1375484" y="3194220"/>
            <a:ext cx="228245" cy="228245"/>
          </a:xfrm>
          <a:prstGeom prst="ellipse">
            <a:avLst/>
          </a:prstGeom>
          <a:solidFill>
            <a:srgbClr val="C5A08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椭圆 14"/>
          <p:cNvSpPr/>
          <p:nvPr/>
        </p:nvSpPr>
        <p:spPr>
          <a:xfrm flipH="1">
            <a:off x="872924" y="2444838"/>
            <a:ext cx="93232" cy="93232"/>
          </a:xfrm>
          <a:prstGeom prst="ellipse">
            <a:avLst/>
          </a:prstGeom>
          <a:solidFill>
            <a:srgbClr val="BA764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椭圆 15"/>
          <p:cNvSpPr/>
          <p:nvPr/>
        </p:nvSpPr>
        <p:spPr>
          <a:xfrm flipH="1">
            <a:off x="128475" y="2681248"/>
            <a:ext cx="93232" cy="93232"/>
          </a:xfrm>
          <a:prstGeom prst="ellipse">
            <a:avLst/>
          </a:prstGeom>
          <a:solidFill>
            <a:srgbClr val="D9D5C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椭圆 16"/>
          <p:cNvSpPr/>
          <p:nvPr/>
        </p:nvSpPr>
        <p:spPr>
          <a:xfrm flipH="1">
            <a:off x="6950449" y="1104857"/>
            <a:ext cx="228245" cy="228245"/>
          </a:xfrm>
          <a:prstGeom prst="ellipse">
            <a:avLst/>
          </a:prstGeom>
          <a:solidFill>
            <a:srgbClr val="BA764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8" name="组合 17"/>
          <p:cNvGrpSpPr/>
          <p:nvPr/>
        </p:nvGrpSpPr>
        <p:grpSpPr>
          <a:xfrm flipV="1">
            <a:off x="8035132" y="1206810"/>
            <a:ext cx="664294" cy="773419"/>
            <a:chOff x="280875" y="2330441"/>
            <a:chExt cx="664294" cy="773419"/>
          </a:xfrm>
          <a:solidFill>
            <a:srgbClr val="D9D5CA"/>
          </a:solidFill>
        </p:grpSpPr>
        <p:sp>
          <p:nvSpPr>
            <p:cNvPr id="19" name="椭圆 18"/>
            <p:cNvSpPr/>
            <p:nvPr/>
          </p:nvSpPr>
          <p:spPr>
            <a:xfrm flipH="1">
              <a:off x="851937" y="2330441"/>
              <a:ext cx="93232" cy="9323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椭圆 19"/>
            <p:cNvSpPr/>
            <p:nvPr/>
          </p:nvSpPr>
          <p:spPr>
            <a:xfrm flipH="1">
              <a:off x="280875" y="3010628"/>
              <a:ext cx="93232" cy="93232"/>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5" name="椭圆 24"/>
          <p:cNvSpPr/>
          <p:nvPr/>
        </p:nvSpPr>
        <p:spPr>
          <a:xfrm>
            <a:off x="2127598" y="3429000"/>
            <a:ext cx="608533" cy="608533"/>
          </a:xfrm>
          <a:prstGeom prst="ellipse">
            <a:avLst/>
          </a:prstGeom>
          <a:solidFill>
            <a:srgbClr val="267FAB">
              <a:alpha val="48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2"/>
          <p:cNvSpPr/>
          <p:nvPr/>
        </p:nvSpPr>
        <p:spPr>
          <a:xfrm>
            <a:off x="4472436" y="1828386"/>
            <a:ext cx="6966008" cy="1015663"/>
          </a:xfrm>
          <a:prstGeom prst="rect">
            <a:avLst/>
          </a:prstGeom>
          <a:ln w="12700">
            <a:miter lim="400000"/>
          </a:ln>
        </p:spPr>
        <p:txBody>
          <a:bodyPr wrap="none" lIns="45719" rIns="45719">
            <a:spAutoFit/>
          </a:bodyPr>
          <a:lstStyle>
            <a:lvl1pPr algn="ctr">
              <a:defRPr sz="17000" b="1">
                <a:solidFill>
                  <a:srgbClr val="FFFFFF"/>
                </a:solidFill>
                <a:latin typeface="Montserrat Semi"/>
                <a:ea typeface="Montserrat Semi"/>
                <a:cs typeface="Montserrat Semi"/>
                <a:sym typeface="Montserrat Semi"/>
              </a:defRPr>
            </a:lvl1pPr>
          </a:lstStyle>
          <a:p>
            <a:pPr algn="r"/>
            <a:r>
              <a:rPr lang="zh-CN" altLang="en-US" sz="6000" kern="0" spc="700" dirty="0">
                <a:solidFill>
                  <a:schemeClr val="tx1"/>
                </a:solidFill>
                <a:uFillTx/>
                <a:latin typeface="思源黑体 CN Heavy" panose="020B0A00000000000000" charset="-122"/>
                <a:ea typeface="思源黑体 CN Heavy" panose="020B0A00000000000000" charset="-122"/>
              </a:rPr>
              <a:t>选课信息交流平台</a:t>
            </a:r>
            <a:endParaRPr lang="en-US" sz="6000" kern="0" spc="700" dirty="0">
              <a:solidFill>
                <a:schemeClr val="tx1"/>
              </a:solidFill>
              <a:uFillTx/>
              <a:latin typeface="思源黑体 CN Heavy" panose="020B0A00000000000000" charset="-122"/>
              <a:ea typeface="思源黑体 CN Heavy" panose="020B0A00000000000000" charset="-122"/>
            </a:endParaRPr>
          </a:p>
        </p:txBody>
      </p:sp>
      <p:sp>
        <p:nvSpPr>
          <p:cNvPr id="30" name="椭圆 29"/>
          <p:cNvSpPr/>
          <p:nvPr/>
        </p:nvSpPr>
        <p:spPr>
          <a:xfrm>
            <a:off x="757491" y="5706948"/>
            <a:ext cx="3272306" cy="3272306"/>
          </a:xfrm>
          <a:prstGeom prst="ellipse">
            <a:avLst/>
          </a:prstGeom>
          <a:no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1" name="椭圆 30"/>
          <p:cNvSpPr/>
          <p:nvPr/>
        </p:nvSpPr>
        <p:spPr>
          <a:xfrm>
            <a:off x="10966892" y="3131936"/>
            <a:ext cx="2569540" cy="2569540"/>
          </a:xfrm>
          <a:prstGeom prst="ellipse">
            <a:avLst/>
          </a:prstGeom>
          <a:no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2" name="椭圆 31"/>
          <p:cNvSpPr/>
          <p:nvPr/>
        </p:nvSpPr>
        <p:spPr>
          <a:xfrm>
            <a:off x="-1459050" y="-1094206"/>
            <a:ext cx="2378589" cy="2378589"/>
          </a:xfrm>
          <a:prstGeom prst="ellipse">
            <a:avLst/>
          </a:prstGeom>
          <a:no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4219575" y="4483815"/>
            <a:ext cx="5844827" cy="954107"/>
          </a:xfrm>
          <a:prstGeom prst="rect">
            <a:avLst/>
          </a:prstGeom>
          <a:noFill/>
        </p:spPr>
        <p:txBody>
          <a:bodyPr wrap="square" rtlCol="0">
            <a:spAutoFit/>
          </a:bodyPr>
          <a:lstStyle/>
          <a:p>
            <a:pPr algn="ctr"/>
            <a:r>
              <a:rPr lang="zh-CN" altLang="en-US" sz="3200" kern="0" spc="800" dirty="0">
                <a:uFillTx/>
                <a:latin typeface="思源黑体 CN Normal" panose="020B0400000000000000" charset="-122"/>
                <a:ea typeface="思源黑体 CN Normal" panose="020B0400000000000000" charset="-122"/>
                <a:cs typeface="思源黑体 CN Normal" panose="020B0400000000000000" charset="-122"/>
                <a:sym typeface="+mn-ea"/>
              </a:rPr>
              <a:t>汇报小组：加油冲冲冲</a:t>
            </a:r>
            <a:endParaRPr lang="en-US" altLang="zh-CN" sz="3200" kern="0" spc="800" dirty="0">
              <a:uFillTx/>
              <a:latin typeface="思源黑体 CN Normal" panose="020B0400000000000000" charset="-122"/>
              <a:ea typeface="思源黑体 CN Normal" panose="020B0400000000000000" charset="-122"/>
              <a:cs typeface="思源黑体 CN Normal" panose="020B0400000000000000" charset="-122"/>
              <a:sym typeface="+mn-ea"/>
            </a:endParaRPr>
          </a:p>
          <a:p>
            <a:pPr algn="ctr"/>
            <a:r>
              <a:rPr lang="zh-CN" altLang="en-US" sz="2400" kern="0" spc="800" dirty="0">
                <a:latin typeface="思源黑体 CN Normal" panose="020B0400000000000000" charset="-122"/>
                <a:ea typeface="思源黑体 CN Normal" panose="020B0400000000000000" charset="-122"/>
                <a:cs typeface="思源黑体 CN Normal" panose="020B0400000000000000" charset="-122"/>
                <a:sym typeface="+mn-ea"/>
              </a:rPr>
              <a:t>戴骥 史云天 徐家畅 周彦丞</a:t>
            </a:r>
            <a:endParaRPr lang="en-US" altLang="zh-CN" sz="2400" kern="0" spc="800" dirty="0">
              <a:uFillTx/>
              <a:latin typeface="思源黑体 CN Normal" panose="020B0400000000000000" charset="-122"/>
              <a:ea typeface="思源黑体 CN Normal" panose="020B0400000000000000" charset="-122"/>
              <a:cs typeface="思源黑体 CN Normal" panose="020B0400000000000000" charset="-122"/>
              <a:sym typeface="+mn-ea"/>
            </a:endParaRPr>
          </a:p>
        </p:txBody>
      </p:sp>
      <p:sp>
        <p:nvSpPr>
          <p:cNvPr id="3" name="椭圆 2"/>
          <p:cNvSpPr/>
          <p:nvPr/>
        </p:nvSpPr>
        <p:spPr>
          <a:xfrm>
            <a:off x="9976485" y="997585"/>
            <a:ext cx="838200" cy="838200"/>
          </a:xfrm>
          <a:prstGeom prst="ellipse">
            <a:avLst/>
          </a:prstGeom>
          <a:no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flipV="1">
            <a:off x="8210550" y="1291649"/>
            <a:ext cx="2362200" cy="2362200"/>
          </a:xfrm>
          <a:prstGeom prst="ellipse">
            <a:avLst/>
          </a:prstGeom>
          <a:solidFill>
            <a:srgbClr val="8BB6CB">
              <a:alpha val="58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21" name="任意多边形 20"/>
          <p:cNvSpPr/>
          <p:nvPr/>
        </p:nvSpPr>
        <p:spPr>
          <a:xfrm>
            <a:off x="6087371" y="1033848"/>
            <a:ext cx="3727889" cy="2179819"/>
          </a:xfrm>
          <a:custGeom>
            <a:avLst/>
            <a:gdLst/>
            <a:ahLst/>
            <a:cxnLst/>
            <a:rect l="l" t="t" r="r" b="b"/>
            <a:pathLst>
              <a:path w="3727889" h="2179819">
                <a:moveTo>
                  <a:pt x="1904109" y="1528239"/>
                </a:moveTo>
                <a:lnTo>
                  <a:pt x="1904109" y="1768119"/>
                </a:lnTo>
                <a:lnTo>
                  <a:pt x="2040142" y="1768119"/>
                </a:lnTo>
                <a:cubicBezTo>
                  <a:pt x="2074429" y="1767328"/>
                  <a:pt x="2102862" y="1755799"/>
                  <a:pt x="2125441" y="1733532"/>
                </a:cubicBezTo>
                <a:cubicBezTo>
                  <a:pt x="2148020" y="1711264"/>
                  <a:pt x="2159728" y="1682999"/>
                  <a:pt x="2160564" y="1648737"/>
                </a:cubicBezTo>
                <a:cubicBezTo>
                  <a:pt x="2159728" y="1614429"/>
                  <a:pt x="2148020" y="1585978"/>
                  <a:pt x="2125441" y="1563385"/>
                </a:cubicBezTo>
                <a:cubicBezTo>
                  <a:pt x="2102861" y="1540791"/>
                  <a:pt x="2074429" y="1529076"/>
                  <a:pt x="2040142" y="1528239"/>
                </a:cubicBezTo>
                <a:close/>
                <a:moveTo>
                  <a:pt x="808337" y="1344140"/>
                </a:moveTo>
                <a:lnTo>
                  <a:pt x="1027878" y="1344140"/>
                </a:lnTo>
                <a:lnTo>
                  <a:pt x="1027878" y="1641642"/>
                </a:lnTo>
                <a:lnTo>
                  <a:pt x="1293112" y="1641642"/>
                </a:lnTo>
                <a:lnTo>
                  <a:pt x="1293112" y="1344140"/>
                </a:lnTo>
                <a:lnTo>
                  <a:pt x="1512653" y="1344140"/>
                </a:lnTo>
                <a:lnTo>
                  <a:pt x="1512653" y="2179819"/>
                </a:lnTo>
                <a:lnTo>
                  <a:pt x="1293112" y="2179819"/>
                </a:lnTo>
                <a:lnTo>
                  <a:pt x="1293112" y="1861146"/>
                </a:lnTo>
                <a:lnTo>
                  <a:pt x="1027878" y="1861146"/>
                </a:lnTo>
                <a:lnTo>
                  <a:pt x="1027878" y="2179819"/>
                </a:lnTo>
                <a:lnTo>
                  <a:pt x="808337" y="2179819"/>
                </a:lnTo>
                <a:close/>
                <a:moveTo>
                  <a:pt x="3208706" y="1343024"/>
                </a:moveTo>
                <a:lnTo>
                  <a:pt x="3727889" y="1343024"/>
                </a:lnTo>
                <a:lnTo>
                  <a:pt x="3727889" y="1524537"/>
                </a:lnTo>
                <a:lnTo>
                  <a:pt x="3428108" y="1524537"/>
                </a:lnTo>
                <a:lnTo>
                  <a:pt x="3428108" y="1661750"/>
                </a:lnTo>
                <a:lnTo>
                  <a:pt x="3693342" y="1661750"/>
                </a:lnTo>
                <a:lnTo>
                  <a:pt x="3693342" y="1846605"/>
                </a:lnTo>
                <a:lnTo>
                  <a:pt x="3428108" y="1846605"/>
                </a:lnTo>
                <a:lnTo>
                  <a:pt x="3428108" y="2000535"/>
                </a:lnTo>
                <a:lnTo>
                  <a:pt x="3727889" y="2000535"/>
                </a:lnTo>
                <a:lnTo>
                  <a:pt x="3727889" y="2179819"/>
                </a:lnTo>
                <a:lnTo>
                  <a:pt x="3208706" y="2179819"/>
                </a:lnTo>
                <a:close/>
                <a:moveTo>
                  <a:pt x="2532431" y="1343024"/>
                </a:moveTo>
                <a:lnTo>
                  <a:pt x="3051614" y="1343024"/>
                </a:lnTo>
                <a:lnTo>
                  <a:pt x="3051614" y="1524537"/>
                </a:lnTo>
                <a:lnTo>
                  <a:pt x="2751834" y="1524537"/>
                </a:lnTo>
                <a:lnTo>
                  <a:pt x="2751834" y="1661750"/>
                </a:lnTo>
                <a:lnTo>
                  <a:pt x="3017066" y="1661750"/>
                </a:lnTo>
                <a:lnTo>
                  <a:pt x="3017066" y="1846605"/>
                </a:lnTo>
                <a:lnTo>
                  <a:pt x="2751834" y="1846605"/>
                </a:lnTo>
                <a:lnTo>
                  <a:pt x="2751834" y="2000535"/>
                </a:lnTo>
                <a:lnTo>
                  <a:pt x="3051614" y="2000535"/>
                </a:lnTo>
                <a:lnTo>
                  <a:pt x="3051614" y="2179819"/>
                </a:lnTo>
                <a:lnTo>
                  <a:pt x="2532431" y="2179819"/>
                </a:lnTo>
                <a:close/>
                <a:moveTo>
                  <a:pt x="1684706" y="1343024"/>
                </a:moveTo>
                <a:lnTo>
                  <a:pt x="2036797" y="1343024"/>
                </a:lnTo>
                <a:cubicBezTo>
                  <a:pt x="2093931" y="1343686"/>
                  <a:pt x="2145606" y="1357736"/>
                  <a:pt x="2191822" y="1385175"/>
                </a:cubicBezTo>
                <a:cubicBezTo>
                  <a:pt x="2238038" y="1412615"/>
                  <a:pt x="2274841" y="1449476"/>
                  <a:pt x="2302232" y="1495758"/>
                </a:cubicBezTo>
                <a:cubicBezTo>
                  <a:pt x="2329623" y="1542041"/>
                  <a:pt x="2343647" y="1593778"/>
                  <a:pt x="2344306" y="1650968"/>
                </a:cubicBezTo>
                <a:cubicBezTo>
                  <a:pt x="2343935" y="1695922"/>
                  <a:pt x="2334934" y="1737669"/>
                  <a:pt x="2317302" y="1776208"/>
                </a:cubicBezTo>
                <a:cubicBezTo>
                  <a:pt x="2299670" y="1814746"/>
                  <a:pt x="2275636" y="1848125"/>
                  <a:pt x="2245198" y="1876343"/>
                </a:cubicBezTo>
                <a:lnTo>
                  <a:pt x="2422316" y="2179819"/>
                </a:lnTo>
                <a:lnTo>
                  <a:pt x="2169475" y="2179819"/>
                </a:lnTo>
                <a:lnTo>
                  <a:pt x="2040142" y="1957791"/>
                </a:lnTo>
                <a:lnTo>
                  <a:pt x="1904109" y="1957791"/>
                </a:lnTo>
                <a:lnTo>
                  <a:pt x="1904109" y="2179819"/>
                </a:lnTo>
                <a:lnTo>
                  <a:pt x="1684706" y="2179819"/>
                </a:lnTo>
                <a:close/>
                <a:moveTo>
                  <a:pt x="0" y="1343024"/>
                </a:moveTo>
                <a:lnTo>
                  <a:pt x="658486" y="1343024"/>
                </a:lnTo>
                <a:lnTo>
                  <a:pt x="658486" y="1561313"/>
                </a:lnTo>
                <a:lnTo>
                  <a:pt x="436717" y="1561313"/>
                </a:lnTo>
                <a:lnTo>
                  <a:pt x="436717" y="2179819"/>
                </a:lnTo>
                <a:lnTo>
                  <a:pt x="217313" y="2179819"/>
                </a:lnTo>
                <a:lnTo>
                  <a:pt x="217313" y="1561313"/>
                </a:lnTo>
                <a:lnTo>
                  <a:pt x="0" y="1561313"/>
                </a:lnTo>
                <a:close/>
                <a:moveTo>
                  <a:pt x="1136778" y="358626"/>
                </a:moveTo>
                <a:lnTo>
                  <a:pt x="1050967" y="542966"/>
                </a:lnTo>
                <a:lnTo>
                  <a:pt x="1221474" y="542966"/>
                </a:lnTo>
                <a:close/>
                <a:moveTo>
                  <a:pt x="1913634" y="185215"/>
                </a:moveTo>
                <a:lnTo>
                  <a:pt x="1913634" y="425094"/>
                </a:lnTo>
                <a:lnTo>
                  <a:pt x="2049667" y="425094"/>
                </a:lnTo>
                <a:cubicBezTo>
                  <a:pt x="2083954" y="424303"/>
                  <a:pt x="2112387" y="412774"/>
                  <a:pt x="2134966" y="390507"/>
                </a:cubicBezTo>
                <a:cubicBezTo>
                  <a:pt x="2157545" y="368239"/>
                  <a:pt x="2169253" y="339974"/>
                  <a:pt x="2170089" y="305712"/>
                </a:cubicBezTo>
                <a:cubicBezTo>
                  <a:pt x="2169253" y="271404"/>
                  <a:pt x="2157545" y="242953"/>
                  <a:pt x="2134966" y="220360"/>
                </a:cubicBezTo>
                <a:cubicBezTo>
                  <a:pt x="2112387" y="197766"/>
                  <a:pt x="2083954" y="186051"/>
                  <a:pt x="2049667" y="185215"/>
                </a:cubicBezTo>
                <a:close/>
                <a:moveTo>
                  <a:pt x="237234" y="184855"/>
                </a:moveTo>
                <a:lnTo>
                  <a:pt x="237234" y="425710"/>
                </a:lnTo>
                <a:lnTo>
                  <a:pt x="373267" y="425710"/>
                </a:lnTo>
                <a:cubicBezTo>
                  <a:pt x="407554" y="424916"/>
                  <a:pt x="435987" y="413340"/>
                  <a:pt x="458567" y="390982"/>
                </a:cubicBezTo>
                <a:cubicBezTo>
                  <a:pt x="481146" y="368623"/>
                  <a:pt x="492854" y="340244"/>
                  <a:pt x="493691" y="305842"/>
                </a:cubicBezTo>
                <a:cubicBezTo>
                  <a:pt x="492854" y="271395"/>
                  <a:pt x="481146" y="242828"/>
                  <a:pt x="458567" y="220143"/>
                </a:cubicBezTo>
                <a:cubicBezTo>
                  <a:pt x="435987" y="197458"/>
                  <a:pt x="407554" y="185695"/>
                  <a:pt x="373267" y="184855"/>
                </a:cubicBezTo>
                <a:close/>
                <a:moveTo>
                  <a:pt x="2524125" y="0"/>
                </a:moveTo>
                <a:lnTo>
                  <a:pt x="3182611" y="0"/>
                </a:lnTo>
                <a:lnTo>
                  <a:pt x="3182611" y="218288"/>
                </a:lnTo>
                <a:lnTo>
                  <a:pt x="2960842" y="218288"/>
                </a:lnTo>
                <a:lnTo>
                  <a:pt x="2960842" y="836793"/>
                </a:lnTo>
                <a:lnTo>
                  <a:pt x="2741438" y="836793"/>
                </a:lnTo>
                <a:lnTo>
                  <a:pt x="2741438" y="218288"/>
                </a:lnTo>
                <a:lnTo>
                  <a:pt x="2524125" y="218288"/>
                </a:lnTo>
                <a:close/>
                <a:moveTo>
                  <a:pt x="1694231" y="0"/>
                </a:moveTo>
                <a:lnTo>
                  <a:pt x="2046322" y="0"/>
                </a:lnTo>
                <a:cubicBezTo>
                  <a:pt x="2103456" y="661"/>
                  <a:pt x="2155131" y="14711"/>
                  <a:pt x="2201347" y="42150"/>
                </a:cubicBezTo>
                <a:cubicBezTo>
                  <a:pt x="2247563" y="69590"/>
                  <a:pt x="2284366" y="106451"/>
                  <a:pt x="2311757" y="152733"/>
                </a:cubicBezTo>
                <a:cubicBezTo>
                  <a:pt x="2339148" y="199016"/>
                  <a:pt x="2353172" y="250752"/>
                  <a:pt x="2353831" y="307943"/>
                </a:cubicBezTo>
                <a:cubicBezTo>
                  <a:pt x="2353460" y="352898"/>
                  <a:pt x="2344458" y="394644"/>
                  <a:pt x="2326827" y="433183"/>
                </a:cubicBezTo>
                <a:cubicBezTo>
                  <a:pt x="2309195" y="471722"/>
                  <a:pt x="2285161" y="505100"/>
                  <a:pt x="2254723" y="533318"/>
                </a:cubicBezTo>
                <a:lnTo>
                  <a:pt x="2431841" y="836793"/>
                </a:lnTo>
                <a:lnTo>
                  <a:pt x="2179000" y="836793"/>
                </a:lnTo>
                <a:lnTo>
                  <a:pt x="2049667" y="614766"/>
                </a:lnTo>
                <a:lnTo>
                  <a:pt x="1913634" y="614766"/>
                </a:lnTo>
                <a:lnTo>
                  <a:pt x="1913634" y="836793"/>
                </a:lnTo>
                <a:lnTo>
                  <a:pt x="1694231" y="836793"/>
                </a:lnTo>
                <a:close/>
                <a:moveTo>
                  <a:pt x="1085514" y="0"/>
                </a:moveTo>
                <a:lnTo>
                  <a:pt x="1184698" y="0"/>
                </a:lnTo>
                <a:lnTo>
                  <a:pt x="1578090" y="837908"/>
                </a:lnTo>
                <a:lnTo>
                  <a:pt x="1358548" y="837908"/>
                </a:lnTo>
                <a:lnTo>
                  <a:pt x="1307285" y="728424"/>
                </a:lnTo>
                <a:lnTo>
                  <a:pt x="965156" y="728424"/>
                </a:lnTo>
                <a:lnTo>
                  <a:pt x="915007" y="837908"/>
                </a:lnTo>
                <a:lnTo>
                  <a:pt x="695465" y="837908"/>
                </a:lnTo>
                <a:close/>
                <a:moveTo>
                  <a:pt x="17831" y="0"/>
                </a:moveTo>
                <a:lnTo>
                  <a:pt x="369922" y="0"/>
                </a:lnTo>
                <a:cubicBezTo>
                  <a:pt x="427056" y="655"/>
                  <a:pt x="478731" y="14687"/>
                  <a:pt x="524947" y="42096"/>
                </a:cubicBezTo>
                <a:cubicBezTo>
                  <a:pt x="571163" y="69504"/>
                  <a:pt x="607966" y="106357"/>
                  <a:pt x="635357" y="152654"/>
                </a:cubicBezTo>
                <a:cubicBezTo>
                  <a:pt x="662748" y="198952"/>
                  <a:pt x="676773" y="250761"/>
                  <a:pt x="677432" y="308083"/>
                </a:cubicBezTo>
                <a:cubicBezTo>
                  <a:pt x="676766" y="365030"/>
                  <a:pt x="662878" y="416571"/>
                  <a:pt x="635770" y="462706"/>
                </a:cubicBezTo>
                <a:cubicBezTo>
                  <a:pt x="608661" y="508841"/>
                  <a:pt x="572325" y="545596"/>
                  <a:pt x="526763" y="572969"/>
                </a:cubicBezTo>
                <a:cubicBezTo>
                  <a:pt x="481201" y="600343"/>
                  <a:pt x="430407" y="614361"/>
                  <a:pt x="374382" y="615024"/>
                </a:cubicBezTo>
                <a:lnTo>
                  <a:pt x="237234" y="615024"/>
                </a:lnTo>
                <a:lnTo>
                  <a:pt x="237234" y="836793"/>
                </a:lnTo>
                <a:lnTo>
                  <a:pt x="17831" y="836793"/>
                </a:lnTo>
                <a:close/>
              </a:path>
            </a:pathLst>
          </a:custGeom>
          <a:solidFill>
            <a:schemeClr val="tx1"/>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8" name="椭圆 7"/>
          <p:cNvSpPr/>
          <p:nvPr/>
        </p:nvSpPr>
        <p:spPr>
          <a:xfrm>
            <a:off x="-57150" y="0"/>
            <a:ext cx="2362200" cy="2362200"/>
          </a:xfrm>
          <a:prstGeom prst="ellipse">
            <a:avLst/>
          </a:prstGeom>
          <a:solidFill>
            <a:srgbClr val="D9D5CA">
              <a:alpha val="87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9" name="椭圆 8"/>
          <p:cNvSpPr/>
          <p:nvPr/>
        </p:nvSpPr>
        <p:spPr>
          <a:xfrm>
            <a:off x="2432685" y="1291649"/>
            <a:ext cx="1266288" cy="1266288"/>
          </a:xfrm>
          <a:prstGeom prst="ellipse">
            <a:avLst/>
          </a:prstGeom>
          <a:solidFill>
            <a:srgbClr val="2E4A4E">
              <a:alpha val="48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10" name="椭圆 9"/>
          <p:cNvSpPr/>
          <p:nvPr/>
        </p:nvSpPr>
        <p:spPr>
          <a:xfrm>
            <a:off x="742950" y="1805940"/>
            <a:ext cx="1562100" cy="1562100"/>
          </a:xfrm>
          <a:prstGeom prst="ellipse">
            <a:avLst/>
          </a:prstGeom>
          <a:solidFill>
            <a:srgbClr val="C5A086">
              <a:alpha val="77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12" name="椭圆 11"/>
          <p:cNvSpPr/>
          <p:nvPr/>
        </p:nvSpPr>
        <p:spPr>
          <a:xfrm flipV="1">
            <a:off x="2745313" y="621446"/>
            <a:ext cx="491074" cy="491074"/>
          </a:xfrm>
          <a:prstGeom prst="ellipse">
            <a:avLst/>
          </a:prstGeom>
          <a:solidFill>
            <a:srgbClr val="BA764F">
              <a:alpha val="83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13" name="椭圆 12"/>
          <p:cNvSpPr/>
          <p:nvPr/>
        </p:nvSpPr>
        <p:spPr>
          <a:xfrm flipV="1">
            <a:off x="578740" y="1805940"/>
            <a:ext cx="4410075" cy="4410075"/>
          </a:xfrm>
          <a:prstGeom prst="ellipse">
            <a:avLst/>
          </a:prstGeom>
          <a:solidFill>
            <a:srgbClr val="BA764F">
              <a:alpha val="48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19" name="椭圆 18"/>
          <p:cNvSpPr/>
          <p:nvPr/>
        </p:nvSpPr>
        <p:spPr>
          <a:xfrm>
            <a:off x="100964" y="2225040"/>
            <a:ext cx="603886" cy="603886"/>
          </a:xfrm>
          <a:prstGeom prst="ellipse">
            <a:avLst/>
          </a:prstGeom>
          <a:solidFill>
            <a:sysClr val="window" lastClr="FFFFFF">
              <a:lumMod val="75000"/>
              <a:alpha val="48000"/>
            </a:sys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20" name="椭圆 19"/>
          <p:cNvSpPr/>
          <p:nvPr/>
        </p:nvSpPr>
        <p:spPr>
          <a:xfrm>
            <a:off x="5100829" y="5487994"/>
            <a:ext cx="417506" cy="417506"/>
          </a:xfrm>
          <a:prstGeom prst="ellipse">
            <a:avLst/>
          </a:prstGeom>
          <a:solidFill>
            <a:srgbClr val="2E4A4E"/>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15" name="文本框 58"/>
          <p:cNvSpPr txBox="1"/>
          <p:nvPr/>
        </p:nvSpPr>
        <p:spPr>
          <a:xfrm>
            <a:off x="6174105" y="3702558"/>
            <a:ext cx="4220845"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4000" dirty="0">
                <a:latin typeface="思源黑体 CN Bold" panose="020B0800000000000000" charset="-122"/>
                <a:ea typeface="思源黑体 CN Bold" panose="020B0800000000000000" charset="-122"/>
              </a:rPr>
              <a:t>创新性分析</a:t>
            </a:r>
          </a:p>
        </p:txBody>
      </p:sp>
      <p:sp>
        <p:nvSpPr>
          <p:cNvPr id="2" name="椭圆 1"/>
          <p:cNvSpPr/>
          <p:nvPr/>
        </p:nvSpPr>
        <p:spPr>
          <a:xfrm>
            <a:off x="8844915" y="4939030"/>
            <a:ext cx="1092835" cy="1092835"/>
          </a:xfrm>
          <a:prstGeom prst="ellipse">
            <a:avLst/>
          </a:prstGeom>
          <a:solidFill>
            <a:srgbClr val="8BB6CB">
              <a:alpha val="87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6" name="椭圆 5"/>
          <p:cNvSpPr/>
          <p:nvPr/>
        </p:nvSpPr>
        <p:spPr>
          <a:xfrm>
            <a:off x="-1132205" y="1291590"/>
            <a:ext cx="2673350" cy="2673350"/>
          </a:xfrm>
          <a:prstGeom prst="ellipse">
            <a:avLst/>
          </a:prstGeom>
          <a:no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 name="椭圆 2"/>
          <p:cNvSpPr/>
          <p:nvPr/>
        </p:nvSpPr>
        <p:spPr>
          <a:xfrm>
            <a:off x="9514205" y="5157470"/>
            <a:ext cx="880745" cy="880745"/>
          </a:xfrm>
          <a:prstGeom prst="ellipse">
            <a:avLst/>
          </a:prstGeom>
          <a:no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32303038313137383b32303131373235353bc6f3d2b5d7cad4b4"/>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04800" y="177800"/>
            <a:ext cx="858097" cy="858097"/>
          </a:xfrm>
          <a:prstGeom prst="rect">
            <a:avLst/>
          </a:prstGeom>
        </p:spPr>
      </p:pic>
      <p:sp>
        <p:nvSpPr>
          <p:cNvPr id="4" name="文本框 3"/>
          <p:cNvSpPr txBox="1"/>
          <p:nvPr/>
        </p:nvSpPr>
        <p:spPr>
          <a:xfrm>
            <a:off x="1168400" y="371264"/>
            <a:ext cx="1899497" cy="502766"/>
          </a:xfrm>
          <a:prstGeom prst="rect">
            <a:avLst/>
          </a:prstGeom>
          <a:noFill/>
        </p:spPr>
        <p:txBody>
          <a:bodyPr wrap="square" rtlCol="0" anchor="t">
            <a:spAutoFit/>
          </a:bodyPr>
          <a:lstStyle/>
          <a:p>
            <a:r>
              <a:rPr lang="zh-CN" altLang="en-US" sz="2667" dirty="0">
                <a:effectLst>
                  <a:outerShdw blurRad="38100" dist="19050" dir="2700000" algn="tl" rotWithShape="0">
                    <a:schemeClr val="dk1">
                      <a:alpha val="40000"/>
                    </a:schemeClr>
                  </a:outerShdw>
                </a:effectLst>
                <a:sym typeface="+mn-ea"/>
              </a:rPr>
              <a:t>创新性分析</a:t>
            </a:r>
          </a:p>
        </p:txBody>
      </p:sp>
      <p:sp>
        <p:nvSpPr>
          <p:cNvPr id="20" name="Rectangle 110"/>
          <p:cNvSpPr>
            <a:spLocks noChangeArrowheads="1"/>
          </p:cNvSpPr>
          <p:nvPr>
            <p:custDataLst>
              <p:tags r:id="rId1"/>
            </p:custDataLst>
          </p:nvPr>
        </p:nvSpPr>
        <p:spPr bwMode="auto">
          <a:xfrm>
            <a:off x="2323861" y="2331228"/>
            <a:ext cx="3301577" cy="3732530"/>
          </a:xfrm>
          <a:prstGeom prst="rect">
            <a:avLst/>
          </a:prstGeom>
          <a:solidFill>
            <a:srgbClr val="FFFFFF"/>
          </a:solidFill>
          <a:ln w="14288" cap="flat">
            <a:solidFill>
              <a:schemeClr val="tx2">
                <a:lumMod val="40000"/>
                <a:lumOff val="60000"/>
              </a:schemeClr>
            </a:solidFill>
            <a:prstDash val="solid"/>
            <a:miter lim="800000"/>
          </a:ln>
        </p:spPr>
        <p:txBody>
          <a:bodyPr vert="horz" wrap="square" lIns="45720" tIns="22860" rIns="45720" bIns="22860" numCol="1" anchor="t" anchorCtr="0" compatLnSpc="1"/>
          <a:lstStyle/>
          <a:p>
            <a:pPr algn="ctr"/>
            <a:endParaRPr lang="zh-CN" altLang="en-US" sz="900" dirty="0"/>
          </a:p>
        </p:txBody>
      </p:sp>
      <p:sp>
        <p:nvSpPr>
          <p:cNvPr id="23" name="Freeform 113"/>
          <p:cNvSpPr/>
          <p:nvPr>
            <p:custDataLst>
              <p:tags r:id="rId2"/>
            </p:custDataLst>
          </p:nvPr>
        </p:nvSpPr>
        <p:spPr bwMode="auto">
          <a:xfrm>
            <a:off x="2325794" y="1007110"/>
            <a:ext cx="3301577" cy="1538393"/>
          </a:xfrm>
          <a:custGeom>
            <a:avLst/>
            <a:gdLst>
              <a:gd name="T0" fmla="*/ 0 w 1313"/>
              <a:gd name="T1" fmla="*/ 0 h 1561"/>
              <a:gd name="T2" fmla="*/ 0 w 1313"/>
              <a:gd name="T3" fmla="*/ 1372 h 1561"/>
              <a:gd name="T4" fmla="*/ 904 w 1313"/>
              <a:gd name="T5" fmla="*/ 1372 h 1561"/>
              <a:gd name="T6" fmla="*/ 985 w 1313"/>
              <a:gd name="T7" fmla="*/ 1561 h 1561"/>
              <a:gd name="T8" fmla="*/ 1068 w 1313"/>
              <a:gd name="T9" fmla="*/ 1372 h 1561"/>
              <a:gd name="T10" fmla="*/ 1313 w 1313"/>
              <a:gd name="T11" fmla="*/ 1372 h 1561"/>
              <a:gd name="T12" fmla="*/ 1313 w 1313"/>
              <a:gd name="T13" fmla="*/ 0 h 1561"/>
              <a:gd name="T14" fmla="*/ 0 w 1313"/>
              <a:gd name="T15" fmla="*/ 0 h 15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3" h="1561">
                <a:moveTo>
                  <a:pt x="0" y="0"/>
                </a:moveTo>
                <a:lnTo>
                  <a:pt x="0" y="1372"/>
                </a:lnTo>
                <a:lnTo>
                  <a:pt x="904" y="1372"/>
                </a:lnTo>
                <a:lnTo>
                  <a:pt x="985" y="1561"/>
                </a:lnTo>
                <a:lnTo>
                  <a:pt x="1068" y="1372"/>
                </a:lnTo>
                <a:lnTo>
                  <a:pt x="1313" y="1372"/>
                </a:lnTo>
                <a:lnTo>
                  <a:pt x="1313" y="0"/>
                </a:lnTo>
                <a:lnTo>
                  <a:pt x="0" y="0"/>
                </a:lnTo>
                <a:close/>
              </a:path>
            </a:pathLst>
          </a:custGeom>
          <a:solidFill>
            <a:schemeClr val="accent5"/>
          </a:solidFill>
          <a:ln>
            <a:noFill/>
          </a:ln>
        </p:spPr>
        <p:txBody>
          <a:bodyPr vert="horz" wrap="square" lIns="45720" tIns="22860" rIns="45720" bIns="22860" numCol="1" anchor="t" anchorCtr="0" compatLnSpc="1"/>
          <a:lstStyle/>
          <a:p>
            <a:pPr algn="ctr"/>
            <a:endParaRPr lang="zh-CN" altLang="en-US" sz="900"/>
          </a:p>
        </p:txBody>
      </p:sp>
      <p:sp>
        <p:nvSpPr>
          <p:cNvPr id="48" name="矩形 47"/>
          <p:cNvSpPr/>
          <p:nvPr>
            <p:custDataLst>
              <p:tags r:id="rId3"/>
            </p:custDataLst>
          </p:nvPr>
        </p:nvSpPr>
        <p:spPr>
          <a:xfrm>
            <a:off x="2753306" y="1570406"/>
            <a:ext cx="2394307" cy="379656"/>
          </a:xfrm>
          <a:prstGeom prst="rect">
            <a:avLst/>
          </a:prstGeom>
        </p:spPr>
        <p:txBody>
          <a:bodyPr wrap="square">
            <a:spAutoFit/>
          </a:bodyPr>
          <a:lstStyle/>
          <a:p>
            <a:pPr algn="ctr"/>
            <a:r>
              <a:rPr lang="zh-CN" altLang="en-US" sz="1867" b="1" dirty="0">
                <a:solidFill>
                  <a:srgbClr val="FFFFFF"/>
                </a:solidFill>
                <a:latin typeface="微软雅黑" panose="020B0503020204020204" charset="-122"/>
                <a:ea typeface="微软雅黑" panose="020B0503020204020204" charset="-122"/>
                <a:cs typeface="+mn-ea"/>
              </a:rPr>
              <a:t>功能</a:t>
            </a:r>
          </a:p>
        </p:txBody>
      </p:sp>
      <p:sp>
        <p:nvSpPr>
          <p:cNvPr id="24" name="Rectangle 114"/>
          <p:cNvSpPr>
            <a:spLocks noChangeArrowheads="1"/>
          </p:cNvSpPr>
          <p:nvPr>
            <p:custDataLst>
              <p:tags r:id="rId4"/>
            </p:custDataLst>
          </p:nvPr>
        </p:nvSpPr>
        <p:spPr bwMode="auto">
          <a:xfrm>
            <a:off x="7214686" y="2331228"/>
            <a:ext cx="3301577" cy="3732530"/>
          </a:xfrm>
          <a:prstGeom prst="rect">
            <a:avLst/>
          </a:prstGeom>
          <a:solidFill>
            <a:srgbClr val="FFFFFF"/>
          </a:solidFill>
          <a:ln w="14288" cap="flat">
            <a:solidFill>
              <a:schemeClr val="accent1">
                <a:lumMod val="75000"/>
              </a:schemeClr>
            </a:solidFill>
            <a:prstDash val="solid"/>
            <a:miter lim="800000"/>
          </a:ln>
        </p:spPr>
        <p:txBody>
          <a:bodyPr vert="horz" wrap="square" lIns="45720" tIns="22860" rIns="45720" bIns="22860" numCol="1" anchor="t" anchorCtr="0" compatLnSpc="1"/>
          <a:lstStyle/>
          <a:p>
            <a:pPr algn="ctr"/>
            <a:endParaRPr lang="zh-CN" altLang="en-US" sz="900"/>
          </a:p>
        </p:txBody>
      </p:sp>
      <p:sp>
        <p:nvSpPr>
          <p:cNvPr id="26" name="Freeform 116"/>
          <p:cNvSpPr/>
          <p:nvPr>
            <p:custDataLst>
              <p:tags r:id="rId5"/>
            </p:custDataLst>
          </p:nvPr>
        </p:nvSpPr>
        <p:spPr bwMode="auto">
          <a:xfrm>
            <a:off x="7212754" y="1007110"/>
            <a:ext cx="3301577" cy="1538393"/>
          </a:xfrm>
          <a:custGeom>
            <a:avLst/>
            <a:gdLst>
              <a:gd name="T0" fmla="*/ 0 w 1313"/>
              <a:gd name="T1" fmla="*/ 0 h 1561"/>
              <a:gd name="T2" fmla="*/ 0 w 1313"/>
              <a:gd name="T3" fmla="*/ 1372 h 1561"/>
              <a:gd name="T4" fmla="*/ 904 w 1313"/>
              <a:gd name="T5" fmla="*/ 1372 h 1561"/>
              <a:gd name="T6" fmla="*/ 985 w 1313"/>
              <a:gd name="T7" fmla="*/ 1561 h 1561"/>
              <a:gd name="T8" fmla="*/ 1068 w 1313"/>
              <a:gd name="T9" fmla="*/ 1372 h 1561"/>
              <a:gd name="T10" fmla="*/ 1313 w 1313"/>
              <a:gd name="T11" fmla="*/ 1372 h 1561"/>
              <a:gd name="T12" fmla="*/ 1313 w 1313"/>
              <a:gd name="T13" fmla="*/ 0 h 1561"/>
              <a:gd name="T14" fmla="*/ 0 w 1313"/>
              <a:gd name="T15" fmla="*/ 0 h 15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3" h="1561">
                <a:moveTo>
                  <a:pt x="0" y="0"/>
                </a:moveTo>
                <a:lnTo>
                  <a:pt x="0" y="1372"/>
                </a:lnTo>
                <a:lnTo>
                  <a:pt x="904" y="1372"/>
                </a:lnTo>
                <a:lnTo>
                  <a:pt x="985" y="1561"/>
                </a:lnTo>
                <a:lnTo>
                  <a:pt x="1068" y="1372"/>
                </a:lnTo>
                <a:lnTo>
                  <a:pt x="1313" y="1372"/>
                </a:lnTo>
                <a:lnTo>
                  <a:pt x="1313" y="0"/>
                </a:lnTo>
                <a:lnTo>
                  <a:pt x="0" y="0"/>
                </a:lnTo>
                <a:close/>
              </a:path>
            </a:pathLst>
          </a:custGeom>
          <a:solidFill>
            <a:schemeClr val="tx2">
              <a:lumMod val="60000"/>
              <a:lumOff val="40000"/>
            </a:schemeClr>
          </a:solidFill>
          <a:ln>
            <a:noFill/>
          </a:ln>
        </p:spPr>
        <p:txBody>
          <a:bodyPr vert="horz" wrap="square" lIns="45720" tIns="22860" rIns="45720" bIns="22860" numCol="1" anchor="t" anchorCtr="0" compatLnSpc="1"/>
          <a:lstStyle/>
          <a:p>
            <a:pPr algn="ctr"/>
            <a:endParaRPr lang="zh-CN" altLang="en-US" sz="900" dirty="0"/>
          </a:p>
        </p:txBody>
      </p:sp>
      <p:sp>
        <p:nvSpPr>
          <p:cNvPr id="49" name="矩形 48"/>
          <p:cNvSpPr/>
          <p:nvPr>
            <p:custDataLst>
              <p:tags r:id="rId6"/>
            </p:custDataLst>
          </p:nvPr>
        </p:nvSpPr>
        <p:spPr>
          <a:xfrm>
            <a:off x="7752562" y="1549403"/>
            <a:ext cx="2222099" cy="379656"/>
          </a:xfrm>
          <a:prstGeom prst="rect">
            <a:avLst/>
          </a:prstGeom>
        </p:spPr>
        <p:txBody>
          <a:bodyPr wrap="square">
            <a:spAutoFit/>
          </a:bodyPr>
          <a:lstStyle/>
          <a:p>
            <a:pPr algn="ctr"/>
            <a:r>
              <a:rPr lang="zh-CN" altLang="en-US" sz="1867" b="1" dirty="0">
                <a:solidFill>
                  <a:srgbClr val="FFFFFF"/>
                </a:solidFill>
                <a:latin typeface="微软雅黑" panose="020B0503020204020204" charset="-122"/>
                <a:ea typeface="微软雅黑" panose="020B0503020204020204" charset="-122"/>
                <a:cs typeface="+mn-ea"/>
              </a:rPr>
              <a:t>形式</a:t>
            </a:r>
          </a:p>
        </p:txBody>
      </p:sp>
      <p:sp>
        <p:nvSpPr>
          <p:cNvPr id="42" name="Rectangle 132"/>
          <p:cNvSpPr>
            <a:spLocks noChangeArrowheads="1"/>
          </p:cNvSpPr>
          <p:nvPr>
            <p:custDataLst>
              <p:tags r:id="rId7"/>
            </p:custDataLst>
          </p:nvPr>
        </p:nvSpPr>
        <p:spPr bwMode="auto">
          <a:xfrm>
            <a:off x="3982079" y="5989203"/>
            <a:ext cx="4876103" cy="182921"/>
          </a:xfrm>
          <a:prstGeom prst="rect">
            <a:avLst/>
          </a:prstGeom>
          <a:solidFill>
            <a:srgbClr val="00B0F0"/>
          </a:solidFill>
          <a:ln>
            <a:noFill/>
          </a:ln>
        </p:spPr>
        <p:txBody>
          <a:bodyPr vert="horz" wrap="square" lIns="45720" tIns="22860" rIns="45720" bIns="22860" numCol="1" anchor="t" anchorCtr="0" compatLnSpc="1"/>
          <a:lstStyle/>
          <a:p>
            <a:pPr algn="ctr"/>
            <a:endParaRPr lang="zh-CN" altLang="en-US" sz="900"/>
          </a:p>
        </p:txBody>
      </p:sp>
      <p:grpSp>
        <p:nvGrpSpPr>
          <p:cNvPr id="65" name="组合 64"/>
          <p:cNvGrpSpPr/>
          <p:nvPr>
            <p:custDataLst>
              <p:tags r:id="rId8"/>
            </p:custDataLst>
          </p:nvPr>
        </p:nvGrpSpPr>
        <p:grpSpPr>
          <a:xfrm>
            <a:off x="3546594" y="5692978"/>
            <a:ext cx="860122" cy="860122"/>
            <a:chOff x="4886510" y="4743869"/>
            <a:chExt cx="566308" cy="566308"/>
          </a:xfrm>
          <a:solidFill>
            <a:schemeClr val="accent5">
              <a:lumMod val="60000"/>
              <a:lumOff val="40000"/>
            </a:schemeClr>
          </a:solidFill>
        </p:grpSpPr>
        <p:sp>
          <p:nvSpPr>
            <p:cNvPr id="43" name="Oval 133"/>
            <p:cNvSpPr>
              <a:spLocks noChangeArrowheads="1"/>
            </p:cNvSpPr>
            <p:nvPr>
              <p:custDataLst>
                <p:tags r:id="rId13"/>
              </p:custDataLst>
            </p:nvPr>
          </p:nvSpPr>
          <p:spPr bwMode="auto">
            <a:xfrm>
              <a:off x="4886510" y="4743869"/>
              <a:ext cx="566308" cy="56630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algn="ctr"/>
              <a:endParaRPr lang="zh-CN" altLang="en-US" sz="900"/>
            </a:p>
          </p:txBody>
        </p:sp>
        <p:sp>
          <p:nvSpPr>
            <p:cNvPr id="44" name="Oval 134"/>
            <p:cNvSpPr>
              <a:spLocks noChangeArrowheads="1"/>
            </p:cNvSpPr>
            <p:nvPr>
              <p:custDataLst>
                <p:tags r:id="rId14"/>
              </p:custDataLst>
            </p:nvPr>
          </p:nvSpPr>
          <p:spPr bwMode="auto">
            <a:xfrm>
              <a:off x="4916620" y="4774619"/>
              <a:ext cx="506089" cy="50480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algn="ctr"/>
              <a:endParaRPr lang="zh-CN" altLang="en-US" sz="900"/>
            </a:p>
          </p:txBody>
        </p:sp>
        <p:sp>
          <p:nvSpPr>
            <p:cNvPr id="16" name="文本框 15"/>
            <p:cNvSpPr txBox="1"/>
            <p:nvPr>
              <p:custDataLst>
                <p:tags r:id="rId15"/>
              </p:custDataLst>
            </p:nvPr>
          </p:nvSpPr>
          <p:spPr>
            <a:xfrm>
              <a:off x="5034861" y="4875897"/>
              <a:ext cx="276748" cy="331023"/>
            </a:xfrm>
            <a:prstGeom prst="rect">
              <a:avLst/>
            </a:prstGeom>
            <a:grpFill/>
          </p:spPr>
          <p:txBody>
            <a:bodyPr wrap="square" rtlCol="0">
              <a:spAutoFit/>
            </a:bodyPr>
            <a:lstStyle/>
            <a:p>
              <a:pPr algn="ctr"/>
              <a:r>
                <a:rPr lang="en-US" altLang="zh-CN" sz="2667" dirty="0"/>
                <a:t>1</a:t>
              </a:r>
              <a:endParaRPr lang="zh-CN" altLang="en-US" sz="2667" dirty="0"/>
            </a:p>
          </p:txBody>
        </p:sp>
      </p:grpSp>
      <p:grpSp>
        <p:nvGrpSpPr>
          <p:cNvPr id="66" name="组合 65"/>
          <p:cNvGrpSpPr/>
          <p:nvPr>
            <p:custDataLst>
              <p:tags r:id="rId9"/>
            </p:custDataLst>
          </p:nvPr>
        </p:nvGrpSpPr>
        <p:grpSpPr>
          <a:xfrm>
            <a:off x="8398992" y="5655020"/>
            <a:ext cx="858176" cy="860122"/>
            <a:chOff x="6740464" y="4743869"/>
            <a:chExt cx="565026" cy="566308"/>
          </a:xfrm>
          <a:solidFill>
            <a:schemeClr val="tx2">
              <a:lumMod val="60000"/>
              <a:lumOff val="40000"/>
            </a:schemeClr>
          </a:solidFill>
        </p:grpSpPr>
        <p:sp>
          <p:nvSpPr>
            <p:cNvPr id="45" name="Oval 135"/>
            <p:cNvSpPr>
              <a:spLocks noChangeArrowheads="1"/>
            </p:cNvSpPr>
            <p:nvPr>
              <p:custDataLst>
                <p:tags r:id="rId10"/>
              </p:custDataLst>
            </p:nvPr>
          </p:nvSpPr>
          <p:spPr bwMode="auto">
            <a:xfrm>
              <a:off x="6740464" y="4743869"/>
              <a:ext cx="565026" cy="56630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algn="ctr"/>
              <a:endParaRPr lang="zh-CN" altLang="en-US" sz="900" dirty="0"/>
            </a:p>
          </p:txBody>
        </p:sp>
        <p:sp>
          <p:nvSpPr>
            <p:cNvPr id="46" name="Oval 136"/>
            <p:cNvSpPr>
              <a:spLocks noChangeArrowheads="1"/>
            </p:cNvSpPr>
            <p:nvPr>
              <p:custDataLst>
                <p:tags r:id="rId11"/>
              </p:custDataLst>
            </p:nvPr>
          </p:nvSpPr>
          <p:spPr bwMode="auto">
            <a:xfrm>
              <a:off x="6769933" y="4774619"/>
              <a:ext cx="506089" cy="50480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algn="ctr"/>
              <a:endParaRPr lang="zh-CN" altLang="en-US" sz="900"/>
            </a:p>
          </p:txBody>
        </p:sp>
        <p:sp>
          <p:nvSpPr>
            <p:cNvPr id="17" name="文本框 16"/>
            <p:cNvSpPr txBox="1"/>
            <p:nvPr>
              <p:custDataLst>
                <p:tags r:id="rId12"/>
              </p:custDataLst>
            </p:nvPr>
          </p:nvSpPr>
          <p:spPr>
            <a:xfrm>
              <a:off x="6887859" y="4850863"/>
              <a:ext cx="276748" cy="331023"/>
            </a:xfrm>
            <a:prstGeom prst="rect">
              <a:avLst/>
            </a:prstGeom>
            <a:grpFill/>
          </p:spPr>
          <p:txBody>
            <a:bodyPr wrap="square" rtlCol="0">
              <a:spAutoFit/>
            </a:bodyPr>
            <a:lstStyle/>
            <a:p>
              <a:pPr algn="ctr"/>
              <a:r>
                <a:rPr lang="en-US" altLang="zh-CN" sz="2667" dirty="0">
                  <a:solidFill>
                    <a:schemeClr val="bg1"/>
                  </a:solidFill>
                </a:rPr>
                <a:t>2</a:t>
              </a:r>
              <a:endParaRPr lang="zh-CN" altLang="en-US" sz="2667" dirty="0">
                <a:solidFill>
                  <a:schemeClr val="bg1"/>
                </a:solidFill>
              </a:endParaRPr>
            </a:p>
          </p:txBody>
        </p:sp>
      </p:grpSp>
      <p:pic>
        <p:nvPicPr>
          <p:cNvPr id="5" name="图片 4" descr="学生"/>
          <p:cNvPicPr>
            <a:picLocks noChangeAspect="1"/>
          </p:cNvPicPr>
          <p:nvPr/>
        </p:nvPicPr>
        <p:blipFill>
          <a:blip r:embed="rId19"/>
          <a:stretch>
            <a:fillRect/>
          </a:stretch>
        </p:blipFill>
        <p:spPr>
          <a:xfrm>
            <a:off x="3546687" y="2616201"/>
            <a:ext cx="767503" cy="767503"/>
          </a:xfrm>
          <a:prstGeom prst="rect">
            <a:avLst/>
          </a:prstGeom>
        </p:spPr>
      </p:pic>
      <p:pic>
        <p:nvPicPr>
          <p:cNvPr id="10" name="图片 9" descr="快递员"/>
          <p:cNvPicPr>
            <a:picLocks noChangeAspect="1"/>
          </p:cNvPicPr>
          <p:nvPr/>
        </p:nvPicPr>
        <p:blipFill>
          <a:blip r:embed="rId20"/>
          <a:stretch>
            <a:fillRect/>
          </a:stretch>
        </p:blipFill>
        <p:spPr>
          <a:xfrm>
            <a:off x="8434493" y="2514601"/>
            <a:ext cx="858520" cy="790363"/>
          </a:xfrm>
          <a:prstGeom prst="rect">
            <a:avLst/>
          </a:prstGeom>
        </p:spPr>
      </p:pic>
      <p:sp>
        <p:nvSpPr>
          <p:cNvPr id="2" name="文本框 1">
            <a:extLst>
              <a:ext uri="{FF2B5EF4-FFF2-40B4-BE49-F238E27FC236}">
                <a16:creationId xmlns:a16="http://schemas.microsoft.com/office/drawing/2014/main" id="{7952F6AE-FA08-4749-847A-C70BF117F1E6}"/>
              </a:ext>
            </a:extLst>
          </p:cNvPr>
          <p:cNvSpPr txBox="1"/>
          <p:nvPr/>
        </p:nvSpPr>
        <p:spPr>
          <a:xfrm>
            <a:off x="2492839" y="3562914"/>
            <a:ext cx="2875199" cy="1631216"/>
          </a:xfrm>
          <a:prstGeom prst="rect">
            <a:avLst/>
          </a:prstGeom>
          <a:noFill/>
        </p:spPr>
        <p:txBody>
          <a:bodyPr wrap="square" rtlCol="0">
            <a:spAutoFit/>
          </a:bodyPr>
          <a:lstStyle/>
          <a:p>
            <a:pPr marL="190510" indent="-190510">
              <a:buFont typeface="Arial" panose="020B0604020202020204" pitchFamily="34" charset="0"/>
              <a:buChar char="•"/>
            </a:pPr>
            <a:r>
              <a:rPr lang="en-US" altLang="zh-CN" sz="2000" b="1" u="none" spc="446" dirty="0" err="1">
                <a:solidFill>
                  <a:srgbClr val="23356D"/>
                </a:solidFill>
                <a:latin typeface="宋体" panose="02010600030101010101" pitchFamily="2" charset="-122"/>
                <a:ea typeface="宋体" panose="02010600030101010101" pitchFamily="2" charset="-122"/>
              </a:rPr>
              <a:t>针对校园环境</a:t>
            </a:r>
            <a:r>
              <a:rPr lang="zh-CN" altLang="en-US" sz="2000" b="1" u="none" spc="446" dirty="0">
                <a:solidFill>
                  <a:srgbClr val="23356D"/>
                </a:solidFill>
                <a:latin typeface="宋体" panose="02010600030101010101" pitchFamily="2" charset="-122"/>
                <a:ea typeface="宋体" panose="02010600030101010101" pitchFamily="2" charset="-122"/>
              </a:rPr>
              <a:t>，提供课程信息分享，打通中间无用</a:t>
            </a:r>
            <a:r>
              <a:rPr lang="zh-CN" altLang="en-US" sz="2000" b="1" spc="446" dirty="0">
                <a:solidFill>
                  <a:srgbClr val="23356D"/>
                </a:solidFill>
                <a:latin typeface="宋体" panose="02010600030101010101" pitchFamily="2" charset="-122"/>
                <a:ea typeface="宋体" panose="02010600030101010101" pitchFamily="2" charset="-122"/>
              </a:rPr>
              <a:t>信息损耗，让优质选课信息离同学更近。</a:t>
            </a:r>
            <a:endParaRPr lang="zh-CN" altLang="en-US" sz="1867" dirty="0"/>
          </a:p>
        </p:txBody>
      </p:sp>
      <p:sp>
        <p:nvSpPr>
          <p:cNvPr id="6" name="文本框 5">
            <a:extLst>
              <a:ext uri="{FF2B5EF4-FFF2-40B4-BE49-F238E27FC236}">
                <a16:creationId xmlns:a16="http://schemas.microsoft.com/office/drawing/2014/main" id="{D608D80C-2947-40C2-B5AF-37CDAA3FFB23}"/>
              </a:ext>
            </a:extLst>
          </p:cNvPr>
          <p:cNvSpPr txBox="1"/>
          <p:nvPr/>
        </p:nvSpPr>
        <p:spPr>
          <a:xfrm>
            <a:off x="7503052" y="3545437"/>
            <a:ext cx="2710261" cy="1678536"/>
          </a:xfrm>
          <a:prstGeom prst="rect">
            <a:avLst/>
          </a:prstGeom>
          <a:noFill/>
        </p:spPr>
        <p:txBody>
          <a:bodyPr wrap="square" rtlCol="0">
            <a:spAutoFit/>
          </a:bodyPr>
          <a:lstStyle/>
          <a:p>
            <a:pPr marL="0" lvl="0" indent="0">
              <a:lnSpc>
                <a:spcPts val="2500"/>
              </a:lnSpc>
              <a:spcBef>
                <a:spcPct val="0"/>
              </a:spcBef>
            </a:pPr>
            <a:r>
              <a:rPr lang="zh-CN" altLang="en-US" sz="2000" b="1" u="none" spc="446" dirty="0">
                <a:solidFill>
                  <a:srgbClr val="23356D"/>
                </a:solidFill>
                <a:latin typeface="宋体" panose="02010600030101010101" pitchFamily="2" charset="-122"/>
                <a:ea typeface="宋体" panose="02010600030101010101" pitchFamily="2" charset="-122"/>
                <a:cs typeface="宋体" panose="02010600030101010101" pitchFamily="2" charset="-122"/>
              </a:rPr>
              <a:t>使用微信小程序作为信息平台，使用门槛低，易于上手，且利于培养用户粘性。</a:t>
            </a:r>
            <a:endParaRPr lang="en-US" altLang="zh-CN" sz="1200" dirty="0"/>
          </a:p>
        </p:txBody>
      </p:sp>
      <p:pic>
        <p:nvPicPr>
          <p:cNvPr id="25" name="图片 24">
            <a:extLst>
              <a:ext uri="{FF2B5EF4-FFF2-40B4-BE49-F238E27FC236}">
                <a16:creationId xmlns:a16="http://schemas.microsoft.com/office/drawing/2014/main" id="{79BCFA97-3225-4A0C-818B-678402DBE2D2}"/>
              </a:ext>
            </a:extLst>
          </p:cNvPr>
          <p:cNvPicPr>
            <a:picLocks noChangeAspect="1"/>
          </p:cNvPicPr>
          <p:nvPr/>
        </p:nvPicPr>
        <p:blipFill>
          <a:blip r:embed="rId21"/>
          <a:stretch>
            <a:fillRect/>
          </a:stretch>
        </p:blipFill>
        <p:spPr>
          <a:xfrm>
            <a:off x="2851149" y="2559571"/>
            <a:ext cx="2158577" cy="886019"/>
          </a:xfrm>
          <a:prstGeom prst="rect">
            <a:avLst/>
          </a:prstGeom>
        </p:spPr>
      </p:pic>
      <p:pic>
        <p:nvPicPr>
          <p:cNvPr id="27" name="图片 26">
            <a:extLst>
              <a:ext uri="{FF2B5EF4-FFF2-40B4-BE49-F238E27FC236}">
                <a16:creationId xmlns:a16="http://schemas.microsoft.com/office/drawing/2014/main" id="{2CF2621A-3F3A-450E-8B7D-E75694AB0A5C}"/>
              </a:ext>
            </a:extLst>
          </p:cNvPr>
          <p:cNvPicPr/>
          <p:nvPr/>
        </p:nvPicPr>
        <p:blipFill>
          <a:blip r:embed="rId22" r:link="rId23"/>
          <a:stretch>
            <a:fillRect/>
          </a:stretch>
        </p:blipFill>
        <p:spPr>
          <a:xfrm>
            <a:off x="7867862" y="2480948"/>
            <a:ext cx="1998344" cy="1151388"/>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9050" y="0"/>
            <a:ext cx="2362200" cy="2362200"/>
          </a:xfrm>
          <a:prstGeom prst="ellipse">
            <a:avLst/>
          </a:prstGeom>
          <a:solidFill>
            <a:srgbClr val="267FAB">
              <a:alpha val="48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9" name="椭圆 8"/>
          <p:cNvSpPr/>
          <p:nvPr/>
        </p:nvSpPr>
        <p:spPr>
          <a:xfrm>
            <a:off x="2432685" y="1291649"/>
            <a:ext cx="1266288" cy="1266288"/>
          </a:xfrm>
          <a:prstGeom prst="ellipse">
            <a:avLst/>
          </a:prstGeom>
          <a:solidFill>
            <a:srgbClr val="F69E08">
              <a:alpha val="48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10" name="椭圆 9"/>
          <p:cNvSpPr/>
          <p:nvPr/>
        </p:nvSpPr>
        <p:spPr>
          <a:xfrm>
            <a:off x="742950" y="1805940"/>
            <a:ext cx="1562100" cy="1562100"/>
          </a:xfrm>
          <a:prstGeom prst="ellipse">
            <a:avLst/>
          </a:prstGeom>
          <a:solidFill>
            <a:srgbClr val="FE604A">
              <a:alpha val="48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12" name="椭圆 11"/>
          <p:cNvSpPr/>
          <p:nvPr/>
        </p:nvSpPr>
        <p:spPr>
          <a:xfrm flipV="1">
            <a:off x="2745313" y="621446"/>
            <a:ext cx="491074" cy="491074"/>
          </a:xfrm>
          <a:prstGeom prst="ellipse">
            <a:avLst/>
          </a:prstGeom>
          <a:solidFill>
            <a:srgbClr val="E33884">
              <a:alpha val="48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24" name="文本框 23"/>
          <p:cNvSpPr txBox="1"/>
          <p:nvPr/>
        </p:nvSpPr>
        <p:spPr>
          <a:xfrm>
            <a:off x="4701851" y="1978091"/>
            <a:ext cx="3195060" cy="2180934"/>
          </a:xfrm>
          <a:custGeom>
            <a:avLst/>
            <a:gdLst/>
            <a:ahLst/>
            <a:cxnLst/>
            <a:rect l="l" t="t" r="r" b="b"/>
            <a:pathLst>
              <a:path w="3195060" h="2180934">
                <a:moveTo>
                  <a:pt x="1076284" y="1561314"/>
                </a:moveTo>
                <a:cubicBezTo>
                  <a:pt x="1020218" y="1562738"/>
                  <a:pt x="973489" y="1582310"/>
                  <a:pt x="936097" y="1620028"/>
                </a:cubicBezTo>
                <a:cubicBezTo>
                  <a:pt x="898705" y="1657746"/>
                  <a:pt x="879289" y="1705064"/>
                  <a:pt x="877849" y="1761980"/>
                </a:cubicBezTo>
                <a:cubicBezTo>
                  <a:pt x="879289" y="1818405"/>
                  <a:pt x="898705" y="1865583"/>
                  <a:pt x="936097" y="1903511"/>
                </a:cubicBezTo>
                <a:cubicBezTo>
                  <a:pt x="973489" y="1941440"/>
                  <a:pt x="1020218" y="1961151"/>
                  <a:pt x="1076284" y="1962646"/>
                </a:cubicBezTo>
                <a:cubicBezTo>
                  <a:pt x="1132884" y="1961151"/>
                  <a:pt x="1179938" y="1941440"/>
                  <a:pt x="1217447" y="1903511"/>
                </a:cubicBezTo>
                <a:cubicBezTo>
                  <a:pt x="1254956" y="1865582"/>
                  <a:pt x="1274419" y="1818405"/>
                  <a:pt x="1275836" y="1761980"/>
                </a:cubicBezTo>
                <a:cubicBezTo>
                  <a:pt x="1274419" y="1705064"/>
                  <a:pt x="1254956" y="1657746"/>
                  <a:pt x="1217447" y="1620028"/>
                </a:cubicBezTo>
                <a:cubicBezTo>
                  <a:pt x="1179938" y="1582310"/>
                  <a:pt x="1132884" y="1562738"/>
                  <a:pt x="1076284" y="1561314"/>
                </a:cubicBezTo>
                <a:close/>
                <a:moveTo>
                  <a:pt x="2676853" y="1528240"/>
                </a:moveTo>
                <a:lnTo>
                  <a:pt x="2676853" y="1768120"/>
                </a:lnTo>
                <a:lnTo>
                  <a:pt x="2812885" y="1768120"/>
                </a:lnTo>
                <a:cubicBezTo>
                  <a:pt x="2847172" y="1767329"/>
                  <a:pt x="2875605" y="1755800"/>
                  <a:pt x="2898185" y="1733533"/>
                </a:cubicBezTo>
                <a:cubicBezTo>
                  <a:pt x="2920764" y="1711265"/>
                  <a:pt x="2932471" y="1683000"/>
                  <a:pt x="2933308" y="1648738"/>
                </a:cubicBezTo>
                <a:cubicBezTo>
                  <a:pt x="2932471" y="1614430"/>
                  <a:pt x="2920764" y="1585979"/>
                  <a:pt x="2898185" y="1563386"/>
                </a:cubicBezTo>
                <a:cubicBezTo>
                  <a:pt x="2875605" y="1540792"/>
                  <a:pt x="2847172" y="1529077"/>
                  <a:pt x="2812885" y="1528240"/>
                </a:cubicBezTo>
                <a:close/>
                <a:moveTo>
                  <a:pt x="2457450" y="1343025"/>
                </a:moveTo>
                <a:lnTo>
                  <a:pt x="2809541" y="1343025"/>
                </a:lnTo>
                <a:cubicBezTo>
                  <a:pt x="2866675" y="1343687"/>
                  <a:pt x="2918350" y="1357737"/>
                  <a:pt x="2964566" y="1385176"/>
                </a:cubicBezTo>
                <a:cubicBezTo>
                  <a:pt x="3010782" y="1412616"/>
                  <a:pt x="3047585" y="1449477"/>
                  <a:pt x="3074976" y="1495759"/>
                </a:cubicBezTo>
                <a:cubicBezTo>
                  <a:pt x="3102367" y="1542042"/>
                  <a:pt x="3116391" y="1593779"/>
                  <a:pt x="3117050" y="1650969"/>
                </a:cubicBezTo>
                <a:cubicBezTo>
                  <a:pt x="3116679" y="1695923"/>
                  <a:pt x="3107678" y="1737670"/>
                  <a:pt x="3090046" y="1776209"/>
                </a:cubicBezTo>
                <a:cubicBezTo>
                  <a:pt x="3072415" y="1814747"/>
                  <a:pt x="3048380" y="1848126"/>
                  <a:pt x="3017942" y="1876344"/>
                </a:cubicBezTo>
                <a:lnTo>
                  <a:pt x="3195060" y="2179820"/>
                </a:lnTo>
                <a:lnTo>
                  <a:pt x="2942219" y="2179820"/>
                </a:lnTo>
                <a:lnTo>
                  <a:pt x="2812885" y="1957792"/>
                </a:lnTo>
                <a:lnTo>
                  <a:pt x="2676853" y="1957792"/>
                </a:lnTo>
                <a:lnTo>
                  <a:pt x="2676853" y="2179820"/>
                </a:lnTo>
                <a:lnTo>
                  <a:pt x="2457450" y="2179820"/>
                </a:lnTo>
                <a:close/>
                <a:moveTo>
                  <a:pt x="1627661" y="1343025"/>
                </a:moveTo>
                <a:lnTo>
                  <a:pt x="1848178" y="1343025"/>
                </a:lnTo>
                <a:lnTo>
                  <a:pt x="1848178" y="1846218"/>
                </a:lnTo>
                <a:cubicBezTo>
                  <a:pt x="1848967" y="1877133"/>
                  <a:pt x="1859654" y="1902888"/>
                  <a:pt x="1880238" y="1923482"/>
                </a:cubicBezTo>
                <a:cubicBezTo>
                  <a:pt x="1900821" y="1944077"/>
                  <a:pt x="1926562" y="1954769"/>
                  <a:pt x="1957461" y="1955559"/>
                </a:cubicBezTo>
                <a:cubicBezTo>
                  <a:pt x="1988360" y="1954769"/>
                  <a:pt x="2014101" y="1944077"/>
                  <a:pt x="2034684" y="1923482"/>
                </a:cubicBezTo>
                <a:cubicBezTo>
                  <a:pt x="2055268" y="1902888"/>
                  <a:pt x="2065954" y="1877133"/>
                  <a:pt x="2066744" y="1846218"/>
                </a:cubicBezTo>
                <a:lnTo>
                  <a:pt x="2066744" y="1343025"/>
                </a:lnTo>
                <a:lnTo>
                  <a:pt x="2287261" y="1343025"/>
                </a:lnTo>
                <a:lnTo>
                  <a:pt x="2287261" y="1849565"/>
                </a:lnTo>
                <a:cubicBezTo>
                  <a:pt x="2286554" y="1911598"/>
                  <a:pt x="2271510" y="1967412"/>
                  <a:pt x="2242129" y="2017007"/>
                </a:cubicBezTo>
                <a:cubicBezTo>
                  <a:pt x="2212749" y="2066601"/>
                  <a:pt x="2173275" y="2105969"/>
                  <a:pt x="2123709" y="2135108"/>
                </a:cubicBezTo>
                <a:cubicBezTo>
                  <a:pt x="2074143" y="2164248"/>
                  <a:pt x="2018726" y="2179152"/>
                  <a:pt x="1957461" y="2179820"/>
                </a:cubicBezTo>
                <a:cubicBezTo>
                  <a:pt x="1895495" y="2179152"/>
                  <a:pt x="1839749" y="2164248"/>
                  <a:pt x="1790223" y="2135108"/>
                </a:cubicBezTo>
                <a:cubicBezTo>
                  <a:pt x="1740698" y="2105969"/>
                  <a:pt x="1701389" y="2066601"/>
                  <a:pt x="1672297" y="2017007"/>
                </a:cubicBezTo>
                <a:cubicBezTo>
                  <a:pt x="1643206" y="1967412"/>
                  <a:pt x="1628327" y="1911598"/>
                  <a:pt x="1627661" y="1849565"/>
                </a:cubicBezTo>
                <a:close/>
                <a:moveTo>
                  <a:pt x="1076284" y="1343025"/>
                </a:moveTo>
                <a:cubicBezTo>
                  <a:pt x="1154081" y="1343918"/>
                  <a:pt x="1224374" y="1363046"/>
                  <a:pt x="1287162" y="1400410"/>
                </a:cubicBezTo>
                <a:cubicBezTo>
                  <a:pt x="1349950" y="1437774"/>
                  <a:pt x="1399919" y="1488019"/>
                  <a:pt x="1437069" y="1551145"/>
                </a:cubicBezTo>
                <a:cubicBezTo>
                  <a:pt x="1474220" y="1614270"/>
                  <a:pt x="1493238" y="1684923"/>
                  <a:pt x="1494123" y="1763101"/>
                </a:cubicBezTo>
                <a:cubicBezTo>
                  <a:pt x="1493238" y="1841247"/>
                  <a:pt x="1474219" y="1911703"/>
                  <a:pt x="1437069" y="1974469"/>
                </a:cubicBezTo>
                <a:cubicBezTo>
                  <a:pt x="1399919" y="2037235"/>
                  <a:pt x="1349950" y="2087121"/>
                  <a:pt x="1287162" y="2124127"/>
                </a:cubicBezTo>
                <a:cubicBezTo>
                  <a:pt x="1224374" y="2161133"/>
                  <a:pt x="1154081" y="2180069"/>
                  <a:pt x="1076284" y="2180934"/>
                </a:cubicBezTo>
                <a:cubicBezTo>
                  <a:pt x="998501" y="2180069"/>
                  <a:pt x="928305" y="2161133"/>
                  <a:pt x="865696" y="2124127"/>
                </a:cubicBezTo>
                <a:cubicBezTo>
                  <a:pt x="803087" y="2087121"/>
                  <a:pt x="753296" y="2037235"/>
                  <a:pt x="716324" y="1974469"/>
                </a:cubicBezTo>
                <a:cubicBezTo>
                  <a:pt x="679352" y="1911703"/>
                  <a:pt x="660430" y="1841247"/>
                  <a:pt x="659558" y="1763101"/>
                </a:cubicBezTo>
                <a:cubicBezTo>
                  <a:pt x="660430" y="1684923"/>
                  <a:pt x="679352" y="1614270"/>
                  <a:pt x="716324" y="1551145"/>
                </a:cubicBezTo>
                <a:cubicBezTo>
                  <a:pt x="753296" y="1488019"/>
                  <a:pt x="803087" y="1437774"/>
                  <a:pt x="865696" y="1400410"/>
                </a:cubicBezTo>
                <a:cubicBezTo>
                  <a:pt x="928305" y="1363046"/>
                  <a:pt x="998501" y="1343918"/>
                  <a:pt x="1076284" y="1343025"/>
                </a:cubicBezTo>
                <a:close/>
                <a:moveTo>
                  <a:pt x="0" y="1343025"/>
                </a:moveTo>
                <a:lnTo>
                  <a:pt x="523641" y="1343025"/>
                </a:lnTo>
                <a:lnTo>
                  <a:pt x="523641" y="1523423"/>
                </a:lnTo>
                <a:lnTo>
                  <a:pt x="219403" y="1523423"/>
                </a:lnTo>
                <a:lnTo>
                  <a:pt x="219403" y="1660637"/>
                </a:lnTo>
                <a:lnTo>
                  <a:pt x="487979" y="1660637"/>
                </a:lnTo>
                <a:lnTo>
                  <a:pt x="487979" y="1846606"/>
                </a:lnTo>
                <a:lnTo>
                  <a:pt x="219403" y="1846606"/>
                </a:lnTo>
                <a:lnTo>
                  <a:pt x="219403" y="2179820"/>
                </a:lnTo>
                <a:lnTo>
                  <a:pt x="0" y="2179820"/>
                </a:lnTo>
                <a:close/>
                <a:moveTo>
                  <a:pt x="1118947" y="358627"/>
                </a:moveTo>
                <a:lnTo>
                  <a:pt x="1033136" y="542967"/>
                </a:lnTo>
                <a:lnTo>
                  <a:pt x="1203643" y="542967"/>
                </a:lnTo>
                <a:close/>
                <a:moveTo>
                  <a:pt x="1895803" y="185216"/>
                </a:moveTo>
                <a:lnTo>
                  <a:pt x="1895803" y="425095"/>
                </a:lnTo>
                <a:lnTo>
                  <a:pt x="2031836" y="425095"/>
                </a:lnTo>
                <a:cubicBezTo>
                  <a:pt x="2066123" y="424304"/>
                  <a:pt x="2094556" y="412775"/>
                  <a:pt x="2117135" y="390508"/>
                </a:cubicBezTo>
                <a:cubicBezTo>
                  <a:pt x="2139714" y="368240"/>
                  <a:pt x="2151422" y="339975"/>
                  <a:pt x="2152258" y="305713"/>
                </a:cubicBezTo>
                <a:cubicBezTo>
                  <a:pt x="2151422" y="271405"/>
                  <a:pt x="2139714" y="242954"/>
                  <a:pt x="2117135" y="220361"/>
                </a:cubicBezTo>
                <a:cubicBezTo>
                  <a:pt x="2094556" y="197767"/>
                  <a:pt x="2066123" y="186052"/>
                  <a:pt x="2031836" y="185216"/>
                </a:cubicBezTo>
                <a:close/>
                <a:moveTo>
                  <a:pt x="219403" y="184856"/>
                </a:moveTo>
                <a:lnTo>
                  <a:pt x="219403" y="425711"/>
                </a:lnTo>
                <a:lnTo>
                  <a:pt x="355436" y="425711"/>
                </a:lnTo>
                <a:cubicBezTo>
                  <a:pt x="389723" y="424917"/>
                  <a:pt x="418156" y="413341"/>
                  <a:pt x="440736" y="390983"/>
                </a:cubicBezTo>
                <a:cubicBezTo>
                  <a:pt x="463315" y="368625"/>
                  <a:pt x="475023" y="340245"/>
                  <a:pt x="475860" y="305843"/>
                </a:cubicBezTo>
                <a:cubicBezTo>
                  <a:pt x="475023" y="271396"/>
                  <a:pt x="463315" y="242829"/>
                  <a:pt x="440736" y="220144"/>
                </a:cubicBezTo>
                <a:cubicBezTo>
                  <a:pt x="418156" y="197459"/>
                  <a:pt x="389723" y="185696"/>
                  <a:pt x="355436" y="184856"/>
                </a:cubicBezTo>
                <a:close/>
                <a:moveTo>
                  <a:pt x="2506294" y="0"/>
                </a:moveTo>
                <a:lnTo>
                  <a:pt x="3164780" y="0"/>
                </a:lnTo>
                <a:lnTo>
                  <a:pt x="3164780" y="218289"/>
                </a:lnTo>
                <a:lnTo>
                  <a:pt x="2943011" y="218289"/>
                </a:lnTo>
                <a:lnTo>
                  <a:pt x="2943011" y="836794"/>
                </a:lnTo>
                <a:lnTo>
                  <a:pt x="2723607" y="836794"/>
                </a:lnTo>
                <a:lnTo>
                  <a:pt x="2723607" y="218289"/>
                </a:lnTo>
                <a:lnTo>
                  <a:pt x="2506294" y="218289"/>
                </a:lnTo>
                <a:close/>
                <a:moveTo>
                  <a:pt x="1676400" y="0"/>
                </a:moveTo>
                <a:lnTo>
                  <a:pt x="2028491" y="0"/>
                </a:lnTo>
                <a:cubicBezTo>
                  <a:pt x="2085625" y="662"/>
                  <a:pt x="2137300" y="14712"/>
                  <a:pt x="2183516" y="42151"/>
                </a:cubicBezTo>
                <a:cubicBezTo>
                  <a:pt x="2229732" y="69591"/>
                  <a:pt x="2266535" y="106452"/>
                  <a:pt x="2293926" y="152734"/>
                </a:cubicBezTo>
                <a:cubicBezTo>
                  <a:pt x="2321317" y="199017"/>
                  <a:pt x="2335341" y="250754"/>
                  <a:pt x="2336000" y="307944"/>
                </a:cubicBezTo>
                <a:cubicBezTo>
                  <a:pt x="2335629" y="352899"/>
                  <a:pt x="2326627" y="394645"/>
                  <a:pt x="2308996" y="433184"/>
                </a:cubicBezTo>
                <a:cubicBezTo>
                  <a:pt x="2291364" y="471723"/>
                  <a:pt x="2267330" y="505101"/>
                  <a:pt x="2236892" y="533319"/>
                </a:cubicBezTo>
                <a:lnTo>
                  <a:pt x="2414010" y="836794"/>
                </a:lnTo>
                <a:lnTo>
                  <a:pt x="2161169" y="836794"/>
                </a:lnTo>
                <a:lnTo>
                  <a:pt x="2031836" y="614767"/>
                </a:lnTo>
                <a:lnTo>
                  <a:pt x="1895803" y="614767"/>
                </a:lnTo>
                <a:lnTo>
                  <a:pt x="1895803" y="836794"/>
                </a:lnTo>
                <a:lnTo>
                  <a:pt x="1676400" y="836794"/>
                </a:lnTo>
                <a:close/>
                <a:moveTo>
                  <a:pt x="1067683" y="0"/>
                </a:moveTo>
                <a:lnTo>
                  <a:pt x="1166867" y="0"/>
                </a:lnTo>
                <a:lnTo>
                  <a:pt x="1560259" y="837909"/>
                </a:lnTo>
                <a:lnTo>
                  <a:pt x="1340717" y="837909"/>
                </a:lnTo>
                <a:lnTo>
                  <a:pt x="1289454" y="728425"/>
                </a:lnTo>
                <a:lnTo>
                  <a:pt x="947325" y="728425"/>
                </a:lnTo>
                <a:lnTo>
                  <a:pt x="897176" y="837909"/>
                </a:lnTo>
                <a:lnTo>
                  <a:pt x="677634" y="837909"/>
                </a:lnTo>
                <a:close/>
                <a:moveTo>
                  <a:pt x="0" y="0"/>
                </a:moveTo>
                <a:lnTo>
                  <a:pt x="352091" y="0"/>
                </a:lnTo>
                <a:cubicBezTo>
                  <a:pt x="409225" y="656"/>
                  <a:pt x="460900" y="14688"/>
                  <a:pt x="507116" y="42097"/>
                </a:cubicBezTo>
                <a:cubicBezTo>
                  <a:pt x="553332" y="69505"/>
                  <a:pt x="590135" y="106358"/>
                  <a:pt x="617526" y="152655"/>
                </a:cubicBezTo>
                <a:cubicBezTo>
                  <a:pt x="644917" y="198953"/>
                  <a:pt x="658942" y="250762"/>
                  <a:pt x="659601" y="308084"/>
                </a:cubicBezTo>
                <a:cubicBezTo>
                  <a:pt x="658935" y="365031"/>
                  <a:pt x="645047" y="416572"/>
                  <a:pt x="617939" y="462707"/>
                </a:cubicBezTo>
                <a:cubicBezTo>
                  <a:pt x="590830" y="508842"/>
                  <a:pt x="554494" y="545597"/>
                  <a:pt x="508932" y="572970"/>
                </a:cubicBezTo>
                <a:cubicBezTo>
                  <a:pt x="463370" y="600344"/>
                  <a:pt x="412576" y="614362"/>
                  <a:pt x="356551" y="615025"/>
                </a:cubicBezTo>
                <a:lnTo>
                  <a:pt x="219403" y="615025"/>
                </a:lnTo>
                <a:lnTo>
                  <a:pt x="219403" y="836794"/>
                </a:lnTo>
                <a:lnTo>
                  <a:pt x="0" y="836794"/>
                </a:ln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8800" dirty="0">
              <a:solidFill>
                <a:srgbClr val="E33884"/>
              </a:solidFill>
              <a:latin typeface="Big John" panose="02000000000000000000" pitchFamily="50" charset="0"/>
            </a:endParaRPr>
          </a:p>
        </p:txBody>
      </p:sp>
      <p:sp>
        <p:nvSpPr>
          <p:cNvPr id="19" name="椭圆 18"/>
          <p:cNvSpPr/>
          <p:nvPr/>
        </p:nvSpPr>
        <p:spPr>
          <a:xfrm>
            <a:off x="100964" y="2225040"/>
            <a:ext cx="603886" cy="603886"/>
          </a:xfrm>
          <a:prstGeom prst="ellipse">
            <a:avLst/>
          </a:prstGeom>
          <a:solidFill>
            <a:sysClr val="window" lastClr="FFFFFF">
              <a:lumMod val="75000"/>
              <a:alpha val="48000"/>
            </a:sys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20" name="椭圆 19"/>
          <p:cNvSpPr/>
          <p:nvPr/>
        </p:nvSpPr>
        <p:spPr>
          <a:xfrm>
            <a:off x="5100829" y="5487994"/>
            <a:ext cx="417506" cy="417506"/>
          </a:xfrm>
          <a:prstGeom prst="ellipse">
            <a:avLst/>
          </a:prstGeom>
          <a:solidFill>
            <a:sysClr val="window" lastClr="FFFFFF">
              <a:lumMod val="75000"/>
              <a:alpha val="48000"/>
            </a:sys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21" name="椭圆 20"/>
          <p:cNvSpPr/>
          <p:nvPr/>
        </p:nvSpPr>
        <p:spPr>
          <a:xfrm>
            <a:off x="11052457" y="2618228"/>
            <a:ext cx="1647900" cy="1647900"/>
          </a:xfrm>
          <a:prstGeom prst="ellipse">
            <a:avLst/>
          </a:prstGeom>
          <a:solidFill>
            <a:srgbClr val="37A7D9">
              <a:alpha val="48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22" name="椭圆 21"/>
          <p:cNvSpPr/>
          <p:nvPr/>
        </p:nvSpPr>
        <p:spPr>
          <a:xfrm>
            <a:off x="3698973" y="5808192"/>
            <a:ext cx="1147116" cy="1147116"/>
          </a:xfrm>
          <a:prstGeom prst="ellipse">
            <a:avLst/>
          </a:prstGeom>
          <a:solidFill>
            <a:srgbClr val="E33884">
              <a:alpha val="48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23" name="椭圆 22"/>
          <p:cNvSpPr/>
          <p:nvPr/>
        </p:nvSpPr>
        <p:spPr>
          <a:xfrm>
            <a:off x="11194111" y="5223204"/>
            <a:ext cx="217476" cy="217476"/>
          </a:xfrm>
          <a:prstGeom prst="ellipse">
            <a:avLst/>
          </a:prstGeom>
          <a:solidFill>
            <a:sysClr val="window" lastClr="FFFFFF">
              <a:lumMod val="75000"/>
              <a:alpha val="48000"/>
            </a:sys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15" name="文本框 58"/>
          <p:cNvSpPr txBox="1"/>
          <p:nvPr/>
        </p:nvSpPr>
        <p:spPr>
          <a:xfrm>
            <a:off x="4636770" y="4460748"/>
            <a:ext cx="162095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800" dirty="0">
                <a:latin typeface="思源黑体 CN Bold" panose="020B0800000000000000" charset="-122"/>
                <a:ea typeface="思源黑体 CN Bold" panose="020B0800000000000000" charset="-122"/>
              </a:rPr>
              <a:t>成员分工</a:t>
            </a:r>
          </a:p>
        </p:txBody>
      </p:sp>
      <p:sp>
        <p:nvSpPr>
          <p:cNvPr id="6" name="椭圆 5"/>
          <p:cNvSpPr/>
          <p:nvPr/>
        </p:nvSpPr>
        <p:spPr>
          <a:xfrm>
            <a:off x="-974725" y="789305"/>
            <a:ext cx="2115185" cy="2115185"/>
          </a:xfrm>
          <a:prstGeom prst="ellipse">
            <a:avLst/>
          </a:prstGeom>
          <a:no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椭圆 1"/>
          <p:cNvSpPr/>
          <p:nvPr/>
        </p:nvSpPr>
        <p:spPr>
          <a:xfrm>
            <a:off x="10298430" y="323850"/>
            <a:ext cx="3563620" cy="3563620"/>
          </a:xfrm>
          <a:prstGeom prst="ellipse">
            <a:avLst/>
          </a:prstGeom>
          <a:no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 name="椭圆 3"/>
          <p:cNvSpPr/>
          <p:nvPr/>
        </p:nvSpPr>
        <p:spPr>
          <a:xfrm>
            <a:off x="2875915" y="6381750"/>
            <a:ext cx="1269365" cy="1269365"/>
          </a:xfrm>
          <a:prstGeom prst="ellipse">
            <a:avLst/>
          </a:prstGeom>
          <a:no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11267756" y="-239870"/>
            <a:ext cx="154290" cy="1984311"/>
          </a:xfrm>
          <a:prstGeom prst="rect">
            <a:avLst/>
          </a:prstGeom>
          <a:solidFill>
            <a:srgbClr val="4B7FC4"/>
          </a:solidFill>
        </p:spPr>
      </p:sp>
      <p:pic>
        <p:nvPicPr>
          <p:cNvPr id="6" name="图片 5" descr="32303038313137383b32303131373235323bd6f7b9dcd2b5cef1"/>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03200" y="127000"/>
            <a:ext cx="814493" cy="814493"/>
          </a:xfrm>
          <a:prstGeom prst="rect">
            <a:avLst/>
          </a:prstGeom>
        </p:spPr>
      </p:pic>
      <p:sp>
        <p:nvSpPr>
          <p:cNvPr id="7" name="文本框 6"/>
          <p:cNvSpPr txBox="1"/>
          <p:nvPr/>
        </p:nvSpPr>
        <p:spPr>
          <a:xfrm>
            <a:off x="965200" y="330200"/>
            <a:ext cx="1772073" cy="502766"/>
          </a:xfrm>
          <a:prstGeom prst="rect">
            <a:avLst/>
          </a:prstGeom>
          <a:noFill/>
        </p:spPr>
        <p:txBody>
          <a:bodyPr wrap="square" rtlCol="0">
            <a:spAutoFit/>
          </a:bodyPr>
          <a:lstStyle/>
          <a:p>
            <a:pPr defTabSz="609630">
              <a:defRPr/>
            </a:pPr>
            <a:r>
              <a:rPr lang="zh-CN" altLang="en-US" sz="2667" dirty="0">
                <a:solidFill>
                  <a:prstClr val="black"/>
                </a:solidFill>
                <a:effectLst>
                  <a:outerShdw blurRad="38100" dist="19050" dir="2700000" algn="tl" rotWithShape="0">
                    <a:prstClr val="black">
                      <a:alpha val="40000"/>
                    </a:prstClr>
                  </a:outerShdw>
                </a:effectLst>
                <a:latin typeface="Calibri"/>
                <a:ea typeface="宋体" panose="02010600030101010101" pitchFamily="2" charset="-122"/>
              </a:rPr>
              <a:t>成员分工</a:t>
            </a:r>
          </a:p>
        </p:txBody>
      </p:sp>
      <p:sp>
        <p:nvSpPr>
          <p:cNvPr id="11" name="椭圆 10"/>
          <p:cNvSpPr/>
          <p:nvPr>
            <p:custDataLst>
              <p:tags r:id="rId1"/>
            </p:custDataLst>
          </p:nvPr>
        </p:nvSpPr>
        <p:spPr>
          <a:xfrm>
            <a:off x="4752850" y="2378096"/>
            <a:ext cx="1813379" cy="1813378"/>
          </a:xfrm>
          <a:prstGeom prst="ellipse">
            <a:avLst/>
          </a:prstGeom>
          <a:noFill/>
          <a:ln w="50800" cap="flat" cmpd="sng" algn="ctr">
            <a:solidFill>
              <a:srgbClr val="E7E6E6">
                <a:lumMod val="75000"/>
              </a:srgbClr>
            </a:solidFill>
            <a:prstDash val="sysDot"/>
            <a:miter lim="800000"/>
          </a:ln>
          <a:effectLst/>
        </p:spPr>
        <p:txBody>
          <a:bodyPr rtlCol="0" anchor="ctr">
            <a:normAutofit/>
          </a:bodyPr>
          <a:lstStyle/>
          <a:p>
            <a:pPr algn="ctr" defTabSz="609630">
              <a:defRPr/>
            </a:pPr>
            <a:endParaRPr lang="zh-CN" altLang="en-US" sz="1200">
              <a:solidFill>
                <a:prstClr val="black"/>
              </a:solidFill>
              <a:latin typeface="微软雅黑" panose="020B0503020204020204" charset="-122"/>
              <a:ea typeface="微软雅黑" panose="020B0503020204020204" charset="-122"/>
              <a:sym typeface="Arial" panose="020B0604020202020204" pitchFamily="34" charset="0"/>
            </a:endParaRPr>
          </a:p>
        </p:txBody>
      </p:sp>
      <p:sp>
        <p:nvSpPr>
          <p:cNvPr id="12" name="椭圆 11"/>
          <p:cNvSpPr/>
          <p:nvPr>
            <p:custDataLst>
              <p:tags r:id="rId2"/>
            </p:custDataLst>
          </p:nvPr>
        </p:nvSpPr>
        <p:spPr>
          <a:xfrm>
            <a:off x="4905461" y="2530707"/>
            <a:ext cx="1508157" cy="1508156"/>
          </a:xfrm>
          <a:prstGeom prst="ellipse">
            <a:avLst/>
          </a:prstGeom>
          <a:solidFill>
            <a:srgbClr val="E7E6E6"/>
          </a:solidFill>
          <a:ln w="50800" cap="flat" cmpd="sng" algn="ctr">
            <a:noFill/>
            <a:prstDash val="solid"/>
            <a:miter lim="800000"/>
          </a:ln>
          <a:effectLst/>
        </p:spPr>
        <p:txBody>
          <a:bodyPr rtlCol="0" anchor="ctr">
            <a:normAutofit/>
          </a:bodyPr>
          <a:lstStyle/>
          <a:p>
            <a:pPr algn="ctr" defTabSz="609630">
              <a:defRPr/>
            </a:pPr>
            <a:endParaRPr lang="zh-CN" altLang="en-US" sz="1200">
              <a:solidFill>
                <a:prstClr val="black"/>
              </a:solidFill>
              <a:latin typeface="微软雅黑" panose="020B0503020204020204" charset="-122"/>
              <a:ea typeface="微软雅黑" panose="020B0503020204020204" charset="-122"/>
              <a:sym typeface="Arial" panose="020B0604020202020204" pitchFamily="34" charset="0"/>
            </a:endParaRPr>
          </a:p>
        </p:txBody>
      </p:sp>
      <p:sp>
        <p:nvSpPr>
          <p:cNvPr id="13" name="KSO_Shape"/>
          <p:cNvSpPr/>
          <p:nvPr>
            <p:custDataLst>
              <p:tags r:id="rId3"/>
            </p:custDataLst>
          </p:nvPr>
        </p:nvSpPr>
        <p:spPr bwMode="auto">
          <a:xfrm>
            <a:off x="5228637" y="2798542"/>
            <a:ext cx="861805" cy="1038317"/>
          </a:xfrm>
          <a:custGeom>
            <a:avLst/>
            <a:gdLst>
              <a:gd name="T0" fmla="*/ 331508 w 2789238"/>
              <a:gd name="T1" fmla="*/ 2017550 h 3357562"/>
              <a:gd name="T2" fmla="*/ 181631 w 2789238"/>
              <a:gd name="T3" fmla="*/ 2232892 h 3357562"/>
              <a:gd name="T4" fmla="*/ 106692 w 2789238"/>
              <a:gd name="T5" fmla="*/ 2733769 h 3357562"/>
              <a:gd name="T6" fmla="*/ 550290 w 2789238"/>
              <a:gd name="T7" fmla="*/ 2596878 h 3357562"/>
              <a:gd name="T8" fmla="*/ 597286 w 2789238"/>
              <a:gd name="T9" fmla="*/ 2503817 h 3357562"/>
              <a:gd name="T10" fmla="*/ 1234898 w 2789238"/>
              <a:gd name="T11" fmla="*/ 2133162 h 3357562"/>
              <a:gd name="T12" fmla="*/ 1089149 w 2789238"/>
              <a:gd name="T13" fmla="*/ 2339611 h 3357562"/>
              <a:gd name="T14" fmla="*/ 921490 w 2789238"/>
              <a:gd name="T15" fmla="*/ 2098542 h 3357562"/>
              <a:gd name="T16" fmla="*/ 1959198 w 2789238"/>
              <a:gd name="T17" fmla="*/ 1818089 h 3357562"/>
              <a:gd name="T18" fmla="*/ 1826151 w 2789238"/>
              <a:gd name="T19" fmla="*/ 2146184 h 3357562"/>
              <a:gd name="T20" fmla="*/ 1678814 w 2789238"/>
              <a:gd name="T21" fmla="*/ 2334211 h 3357562"/>
              <a:gd name="T22" fmla="*/ 1477814 w 2789238"/>
              <a:gd name="T23" fmla="*/ 2242738 h 3357562"/>
              <a:gd name="T24" fmla="*/ 2150990 w 2789238"/>
              <a:gd name="T25" fmla="*/ 2817937 h 3357562"/>
              <a:gd name="T26" fmla="*/ 2201161 w 2789238"/>
              <a:gd name="T27" fmla="*/ 2503182 h 3357562"/>
              <a:gd name="T28" fmla="*/ 2516157 w 2789238"/>
              <a:gd name="T29" fmla="*/ 3210507 h 3357562"/>
              <a:gd name="T30" fmla="*/ 2641266 w 2789238"/>
              <a:gd name="T31" fmla="*/ 2341834 h 3357562"/>
              <a:gd name="T32" fmla="*/ 2519332 w 2789238"/>
              <a:gd name="T33" fmla="*/ 2076309 h 3357562"/>
              <a:gd name="T34" fmla="*/ 1782331 w 2789238"/>
              <a:gd name="T35" fmla="*/ 1695490 h 3357562"/>
              <a:gd name="T36" fmla="*/ 1612131 w 2789238"/>
              <a:gd name="T37" fmla="*/ 1899716 h 3357562"/>
              <a:gd name="T38" fmla="*/ 1707392 w 2789238"/>
              <a:gd name="T39" fmla="*/ 2184615 h 3357562"/>
              <a:gd name="T40" fmla="*/ 1859810 w 2789238"/>
              <a:gd name="T41" fmla="*/ 1880976 h 3357562"/>
              <a:gd name="T42" fmla="*/ 944353 w 2789238"/>
              <a:gd name="T43" fmla="*/ 1922584 h 3357562"/>
              <a:gd name="T44" fmla="*/ 1109154 w 2789238"/>
              <a:gd name="T45" fmla="*/ 2222411 h 3357562"/>
              <a:gd name="T46" fmla="*/ 1176789 w 2789238"/>
              <a:gd name="T47" fmla="*/ 1899716 h 3357562"/>
              <a:gd name="T48" fmla="*/ 1006907 w 2789238"/>
              <a:gd name="T49" fmla="*/ 1695490 h 3357562"/>
              <a:gd name="T50" fmla="*/ 1060889 w 2789238"/>
              <a:gd name="T51" fmla="*/ 1664046 h 3357562"/>
              <a:gd name="T52" fmla="*/ 1278718 w 2789238"/>
              <a:gd name="T53" fmla="*/ 1877165 h 3357562"/>
              <a:gd name="T54" fmla="*/ 1578155 w 2789238"/>
              <a:gd name="T55" fmla="*/ 1833652 h 3357562"/>
              <a:gd name="T56" fmla="*/ 1751847 w 2789238"/>
              <a:gd name="T57" fmla="*/ 1614499 h 3357562"/>
              <a:gd name="T58" fmla="*/ 1802018 w 2789238"/>
              <a:gd name="T59" fmla="*/ 1588137 h 3357562"/>
              <a:gd name="T60" fmla="*/ 2504726 w 2789238"/>
              <a:gd name="T61" fmla="*/ 1940370 h 3357562"/>
              <a:gd name="T62" fmla="*/ 2686039 w 2789238"/>
              <a:gd name="T63" fmla="*/ 2163335 h 3357562"/>
              <a:gd name="T64" fmla="*/ 2781617 w 2789238"/>
              <a:gd name="T65" fmla="*/ 2597830 h 3357562"/>
              <a:gd name="T66" fmla="*/ 2775584 w 2789238"/>
              <a:gd name="T67" fmla="*/ 3264501 h 3357562"/>
              <a:gd name="T68" fmla="*/ 1967137 w 2789238"/>
              <a:gd name="T69" fmla="*/ 3344858 h 3357562"/>
              <a:gd name="T70" fmla="*/ 745893 w 2789238"/>
              <a:gd name="T71" fmla="*/ 3342634 h 3357562"/>
              <a:gd name="T72" fmla="*/ 9209 w 2789238"/>
              <a:gd name="T73" fmla="*/ 3261008 h 3357562"/>
              <a:gd name="T74" fmla="*/ 15877 w 2789238"/>
              <a:gd name="T75" fmla="*/ 2510804 h 3357562"/>
              <a:gd name="T76" fmla="*/ 137493 w 2789238"/>
              <a:gd name="T77" fmla="*/ 2096318 h 3357562"/>
              <a:gd name="T78" fmla="*/ 426134 w 2789238"/>
              <a:gd name="T79" fmla="*/ 1872401 h 3357562"/>
              <a:gd name="T80" fmla="*/ 1002462 w 2789238"/>
              <a:gd name="T81" fmla="*/ 1582737 h 3357562"/>
              <a:gd name="T82" fmla="*/ 1636927 w 2789238"/>
              <a:gd name="T83" fmla="*/ 52060 h 3357562"/>
              <a:gd name="T84" fmla="*/ 1829059 w 2789238"/>
              <a:gd name="T85" fmla="*/ 205700 h 3357562"/>
              <a:gd name="T86" fmla="*/ 1951960 w 2789238"/>
              <a:gd name="T87" fmla="*/ 437112 h 3357562"/>
              <a:gd name="T88" fmla="*/ 2016745 w 2789238"/>
              <a:gd name="T89" fmla="*/ 679317 h 3357562"/>
              <a:gd name="T90" fmla="*/ 2078037 w 2789238"/>
              <a:gd name="T91" fmla="*/ 818672 h 3357562"/>
              <a:gd name="T92" fmla="*/ 2026273 w 2789238"/>
              <a:gd name="T93" fmla="*/ 978343 h 3357562"/>
              <a:gd name="T94" fmla="*/ 1899243 w 2789238"/>
              <a:gd name="T95" fmla="*/ 1210073 h 3357562"/>
              <a:gd name="T96" fmla="*/ 1742044 w 2789238"/>
              <a:gd name="T97" fmla="*/ 1466563 h 3357562"/>
              <a:gd name="T98" fmla="*/ 1567061 w 2789238"/>
              <a:gd name="T99" fmla="*/ 1590047 h 3357562"/>
              <a:gd name="T100" fmla="*/ 1348253 w 2789238"/>
              <a:gd name="T101" fmla="*/ 1619251 h 3357562"/>
              <a:gd name="T102" fmla="*/ 1149452 w 2789238"/>
              <a:gd name="T103" fmla="*/ 1543065 h 3357562"/>
              <a:gd name="T104" fmla="*/ 996699 w 2789238"/>
              <a:gd name="T105" fmla="*/ 1385616 h 3357562"/>
              <a:gd name="T106" fmla="*/ 834736 w 2789238"/>
              <a:gd name="T107" fmla="*/ 1043101 h 3357562"/>
              <a:gd name="T108" fmla="*/ 729937 w 2789238"/>
              <a:gd name="T109" fmla="*/ 914538 h 3357562"/>
              <a:gd name="T110" fmla="*/ 722633 w 2789238"/>
              <a:gd name="T111" fmla="*/ 735186 h 3357562"/>
              <a:gd name="T112" fmla="*/ 819175 w 2789238"/>
              <a:gd name="T113" fmla="*/ 578372 h 3357562"/>
              <a:gd name="T114" fmla="*/ 901109 w 2789238"/>
              <a:gd name="T115" fmla="*/ 317438 h 3357562"/>
              <a:gd name="T116" fmla="*/ 1057991 w 2789238"/>
              <a:gd name="T117" fmla="*/ 121261 h 3357562"/>
              <a:gd name="T118" fmla="*/ 1278704 w 2789238"/>
              <a:gd name="T119" fmla="*/ 13332 h 3357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89238" h="3357562">
                <a:moveTo>
                  <a:pt x="823371" y="1838416"/>
                </a:moveTo>
                <a:lnTo>
                  <a:pt x="786220" y="1851756"/>
                </a:lnTo>
                <a:lnTo>
                  <a:pt x="750338" y="1864461"/>
                </a:lnTo>
                <a:lnTo>
                  <a:pt x="715409" y="1875895"/>
                </a:lnTo>
                <a:lnTo>
                  <a:pt x="681433" y="1886693"/>
                </a:lnTo>
                <a:lnTo>
                  <a:pt x="616338" y="1907338"/>
                </a:lnTo>
                <a:lnTo>
                  <a:pt x="554736" y="1927030"/>
                </a:lnTo>
                <a:lnTo>
                  <a:pt x="524570" y="1936876"/>
                </a:lnTo>
                <a:lnTo>
                  <a:pt x="494721" y="1947040"/>
                </a:lnTo>
                <a:lnTo>
                  <a:pt x="465191" y="1957839"/>
                </a:lnTo>
                <a:lnTo>
                  <a:pt x="435660" y="1969273"/>
                </a:lnTo>
                <a:lnTo>
                  <a:pt x="406129" y="1981660"/>
                </a:lnTo>
                <a:lnTo>
                  <a:pt x="391205" y="1988330"/>
                </a:lnTo>
                <a:lnTo>
                  <a:pt x="376598" y="1995000"/>
                </a:lnTo>
                <a:lnTo>
                  <a:pt x="361674" y="2002305"/>
                </a:lnTo>
                <a:lnTo>
                  <a:pt x="346750" y="2009928"/>
                </a:lnTo>
                <a:lnTo>
                  <a:pt x="331508" y="2017550"/>
                </a:lnTo>
                <a:lnTo>
                  <a:pt x="316266" y="2025808"/>
                </a:lnTo>
                <a:lnTo>
                  <a:pt x="303882" y="2038513"/>
                </a:lnTo>
                <a:lnTo>
                  <a:pt x="290546" y="2052488"/>
                </a:lnTo>
                <a:lnTo>
                  <a:pt x="276892" y="2068051"/>
                </a:lnTo>
                <a:lnTo>
                  <a:pt x="269906" y="2076309"/>
                </a:lnTo>
                <a:lnTo>
                  <a:pt x="262602" y="2085202"/>
                </a:lnTo>
                <a:lnTo>
                  <a:pt x="255617" y="2095048"/>
                </a:lnTo>
                <a:lnTo>
                  <a:pt x="248313" y="2104894"/>
                </a:lnTo>
                <a:lnTo>
                  <a:pt x="240692" y="2115693"/>
                </a:lnTo>
                <a:lnTo>
                  <a:pt x="233707" y="2127445"/>
                </a:lnTo>
                <a:lnTo>
                  <a:pt x="226403" y="2139514"/>
                </a:lnTo>
                <a:lnTo>
                  <a:pt x="218782" y="2152536"/>
                </a:lnTo>
                <a:lnTo>
                  <a:pt x="211479" y="2166829"/>
                </a:lnTo>
                <a:lnTo>
                  <a:pt x="204176" y="2181121"/>
                </a:lnTo>
                <a:lnTo>
                  <a:pt x="196555" y="2197637"/>
                </a:lnTo>
                <a:lnTo>
                  <a:pt x="189252" y="2214788"/>
                </a:lnTo>
                <a:lnTo>
                  <a:pt x="181631" y="2232892"/>
                </a:lnTo>
                <a:lnTo>
                  <a:pt x="174645" y="2252267"/>
                </a:lnTo>
                <a:lnTo>
                  <a:pt x="167659" y="2272594"/>
                </a:lnTo>
                <a:lnTo>
                  <a:pt x="160991" y="2294509"/>
                </a:lnTo>
                <a:lnTo>
                  <a:pt x="154323" y="2317695"/>
                </a:lnTo>
                <a:lnTo>
                  <a:pt x="147972" y="2341834"/>
                </a:lnTo>
                <a:lnTo>
                  <a:pt x="141939" y="2367561"/>
                </a:lnTo>
                <a:lnTo>
                  <a:pt x="135906" y="2394558"/>
                </a:lnTo>
                <a:lnTo>
                  <a:pt x="130825" y="2422825"/>
                </a:lnTo>
                <a:lnTo>
                  <a:pt x="125744" y="2452999"/>
                </a:lnTo>
                <a:lnTo>
                  <a:pt x="121299" y="2484125"/>
                </a:lnTo>
                <a:lnTo>
                  <a:pt x="116853" y="2517157"/>
                </a:lnTo>
                <a:lnTo>
                  <a:pt x="113043" y="2551776"/>
                </a:lnTo>
                <a:lnTo>
                  <a:pt x="109550" y="2588302"/>
                </a:lnTo>
                <a:lnTo>
                  <a:pt x="109232" y="2597195"/>
                </a:lnTo>
                <a:lnTo>
                  <a:pt x="108597" y="2613393"/>
                </a:lnTo>
                <a:lnTo>
                  <a:pt x="107645" y="2663576"/>
                </a:lnTo>
                <a:lnTo>
                  <a:pt x="106692" y="2733769"/>
                </a:lnTo>
                <a:lnTo>
                  <a:pt x="105422" y="2818572"/>
                </a:lnTo>
                <a:lnTo>
                  <a:pt x="103834" y="3000882"/>
                </a:lnTo>
                <a:lnTo>
                  <a:pt x="101929" y="3189862"/>
                </a:lnTo>
                <a:lnTo>
                  <a:pt x="154005" y="3196850"/>
                </a:lnTo>
                <a:lnTo>
                  <a:pt x="207351" y="3203837"/>
                </a:lnTo>
                <a:lnTo>
                  <a:pt x="261332" y="3210507"/>
                </a:lnTo>
                <a:lnTo>
                  <a:pt x="316266" y="3216542"/>
                </a:lnTo>
                <a:lnTo>
                  <a:pt x="371835" y="3222259"/>
                </a:lnTo>
                <a:lnTo>
                  <a:pt x="428039" y="3227976"/>
                </a:lnTo>
                <a:lnTo>
                  <a:pt x="484560" y="3233375"/>
                </a:lnTo>
                <a:lnTo>
                  <a:pt x="541082" y="3238139"/>
                </a:lnTo>
                <a:lnTo>
                  <a:pt x="542669" y="3047254"/>
                </a:lnTo>
                <a:lnTo>
                  <a:pt x="543940" y="2927831"/>
                </a:lnTo>
                <a:lnTo>
                  <a:pt x="545527" y="2805867"/>
                </a:lnTo>
                <a:lnTo>
                  <a:pt x="547750" y="2691844"/>
                </a:lnTo>
                <a:lnTo>
                  <a:pt x="548703" y="2641343"/>
                </a:lnTo>
                <a:lnTo>
                  <a:pt x="550290" y="2596878"/>
                </a:lnTo>
                <a:lnTo>
                  <a:pt x="552196" y="2559082"/>
                </a:lnTo>
                <a:lnTo>
                  <a:pt x="554101" y="2530179"/>
                </a:lnTo>
                <a:lnTo>
                  <a:pt x="554736" y="2519380"/>
                </a:lnTo>
                <a:lnTo>
                  <a:pt x="556006" y="2511122"/>
                </a:lnTo>
                <a:lnTo>
                  <a:pt x="556959" y="2505722"/>
                </a:lnTo>
                <a:lnTo>
                  <a:pt x="557276" y="2504134"/>
                </a:lnTo>
                <a:lnTo>
                  <a:pt x="558229" y="2503182"/>
                </a:lnTo>
                <a:lnTo>
                  <a:pt x="561404" y="2500958"/>
                </a:lnTo>
                <a:lnTo>
                  <a:pt x="565532" y="2498735"/>
                </a:lnTo>
                <a:lnTo>
                  <a:pt x="569342" y="2497464"/>
                </a:lnTo>
                <a:lnTo>
                  <a:pt x="573470" y="2496512"/>
                </a:lnTo>
                <a:lnTo>
                  <a:pt x="577916" y="2496512"/>
                </a:lnTo>
                <a:lnTo>
                  <a:pt x="582044" y="2496829"/>
                </a:lnTo>
                <a:lnTo>
                  <a:pt x="585854" y="2497464"/>
                </a:lnTo>
                <a:lnTo>
                  <a:pt x="589982" y="2499370"/>
                </a:lnTo>
                <a:lnTo>
                  <a:pt x="593793" y="2501276"/>
                </a:lnTo>
                <a:lnTo>
                  <a:pt x="597286" y="2503817"/>
                </a:lnTo>
                <a:lnTo>
                  <a:pt x="600144" y="2506675"/>
                </a:lnTo>
                <a:lnTo>
                  <a:pt x="602684" y="2510169"/>
                </a:lnTo>
                <a:lnTo>
                  <a:pt x="604589" y="2513980"/>
                </a:lnTo>
                <a:lnTo>
                  <a:pt x="606177" y="2517792"/>
                </a:lnTo>
                <a:lnTo>
                  <a:pt x="606812" y="2521921"/>
                </a:lnTo>
                <a:lnTo>
                  <a:pt x="607129" y="2526367"/>
                </a:lnTo>
                <a:lnTo>
                  <a:pt x="607129" y="3247985"/>
                </a:lnTo>
                <a:lnTo>
                  <a:pt x="668096" y="3251479"/>
                </a:lnTo>
                <a:lnTo>
                  <a:pt x="732874" y="3254973"/>
                </a:lnTo>
                <a:lnTo>
                  <a:pt x="800509" y="3257832"/>
                </a:lnTo>
                <a:lnTo>
                  <a:pt x="870367" y="3260690"/>
                </a:lnTo>
                <a:lnTo>
                  <a:pt x="940860" y="3263231"/>
                </a:lnTo>
                <a:lnTo>
                  <a:pt x="1011670" y="3265454"/>
                </a:lnTo>
                <a:lnTo>
                  <a:pt x="1081211" y="3267360"/>
                </a:lnTo>
                <a:lnTo>
                  <a:pt x="1148846" y="3268630"/>
                </a:lnTo>
                <a:lnTo>
                  <a:pt x="1313012" y="2233210"/>
                </a:lnTo>
                <a:lnTo>
                  <a:pt x="1234898" y="2133162"/>
                </a:lnTo>
                <a:lnTo>
                  <a:pt x="1232676" y="2135385"/>
                </a:lnTo>
                <a:lnTo>
                  <a:pt x="1229818" y="2138879"/>
                </a:lnTo>
                <a:lnTo>
                  <a:pt x="1223150" y="2148089"/>
                </a:lnTo>
                <a:lnTo>
                  <a:pt x="1215529" y="2160159"/>
                </a:lnTo>
                <a:lnTo>
                  <a:pt x="1206638" y="2174451"/>
                </a:lnTo>
                <a:lnTo>
                  <a:pt x="1185998" y="2207801"/>
                </a:lnTo>
                <a:lnTo>
                  <a:pt x="1164088" y="2244326"/>
                </a:lnTo>
                <a:lnTo>
                  <a:pt x="1143130" y="2280534"/>
                </a:lnTo>
                <a:lnTo>
                  <a:pt x="1124078" y="2311025"/>
                </a:lnTo>
                <a:lnTo>
                  <a:pt x="1116140" y="2323095"/>
                </a:lnTo>
                <a:lnTo>
                  <a:pt x="1109789" y="2332623"/>
                </a:lnTo>
                <a:lnTo>
                  <a:pt x="1105026" y="2338658"/>
                </a:lnTo>
                <a:lnTo>
                  <a:pt x="1103121" y="2340563"/>
                </a:lnTo>
                <a:lnTo>
                  <a:pt x="1102168" y="2340881"/>
                </a:lnTo>
                <a:lnTo>
                  <a:pt x="1097723" y="2341516"/>
                </a:lnTo>
                <a:lnTo>
                  <a:pt x="1093595" y="2340563"/>
                </a:lnTo>
                <a:lnTo>
                  <a:pt x="1089149" y="2339611"/>
                </a:lnTo>
                <a:lnTo>
                  <a:pt x="1084704" y="2337705"/>
                </a:lnTo>
                <a:lnTo>
                  <a:pt x="1080576" y="2335164"/>
                </a:lnTo>
                <a:lnTo>
                  <a:pt x="1076448" y="2332623"/>
                </a:lnTo>
                <a:lnTo>
                  <a:pt x="1073273" y="2329447"/>
                </a:lnTo>
                <a:lnTo>
                  <a:pt x="1070097" y="2326588"/>
                </a:lnTo>
                <a:lnTo>
                  <a:pt x="1054855" y="2307214"/>
                </a:lnTo>
                <a:lnTo>
                  <a:pt x="1040566" y="2287839"/>
                </a:lnTo>
                <a:lnTo>
                  <a:pt x="1025960" y="2268465"/>
                </a:lnTo>
                <a:lnTo>
                  <a:pt x="1012623" y="2249091"/>
                </a:lnTo>
                <a:lnTo>
                  <a:pt x="999287" y="2230034"/>
                </a:lnTo>
                <a:lnTo>
                  <a:pt x="986585" y="2210659"/>
                </a:lnTo>
                <a:lnTo>
                  <a:pt x="974519" y="2191603"/>
                </a:lnTo>
                <a:lnTo>
                  <a:pt x="963087" y="2172546"/>
                </a:lnTo>
                <a:lnTo>
                  <a:pt x="951974" y="2153807"/>
                </a:lnTo>
                <a:lnTo>
                  <a:pt x="941177" y="2135067"/>
                </a:lnTo>
                <a:lnTo>
                  <a:pt x="931334" y="2116963"/>
                </a:lnTo>
                <a:lnTo>
                  <a:pt x="921490" y="2098542"/>
                </a:lnTo>
                <a:lnTo>
                  <a:pt x="912599" y="2080755"/>
                </a:lnTo>
                <a:lnTo>
                  <a:pt x="904026" y="2063287"/>
                </a:lnTo>
                <a:lnTo>
                  <a:pt x="895770" y="2046136"/>
                </a:lnTo>
                <a:lnTo>
                  <a:pt x="888149" y="2029620"/>
                </a:lnTo>
                <a:lnTo>
                  <a:pt x="880528" y="2013104"/>
                </a:lnTo>
                <a:lnTo>
                  <a:pt x="873860" y="1997223"/>
                </a:lnTo>
                <a:lnTo>
                  <a:pt x="867509" y="1981978"/>
                </a:lnTo>
                <a:lnTo>
                  <a:pt x="861793" y="1967050"/>
                </a:lnTo>
                <a:lnTo>
                  <a:pt x="851315" y="1938782"/>
                </a:lnTo>
                <a:lnTo>
                  <a:pt x="842741" y="1913373"/>
                </a:lnTo>
                <a:lnTo>
                  <a:pt x="835438" y="1889870"/>
                </a:lnTo>
                <a:lnTo>
                  <a:pt x="830040" y="1869860"/>
                </a:lnTo>
                <a:lnTo>
                  <a:pt x="825912" y="1852391"/>
                </a:lnTo>
                <a:lnTo>
                  <a:pt x="824642" y="1844768"/>
                </a:lnTo>
                <a:lnTo>
                  <a:pt x="823371" y="1838416"/>
                </a:lnTo>
                <a:close/>
                <a:moveTo>
                  <a:pt x="1960151" y="1811419"/>
                </a:moveTo>
                <a:lnTo>
                  <a:pt x="1959198" y="1818089"/>
                </a:lnTo>
                <a:lnTo>
                  <a:pt x="1957928" y="1825394"/>
                </a:lnTo>
                <a:lnTo>
                  <a:pt x="1953483" y="1843498"/>
                </a:lnTo>
                <a:lnTo>
                  <a:pt x="1947767" y="1864778"/>
                </a:lnTo>
                <a:lnTo>
                  <a:pt x="1940146" y="1889870"/>
                </a:lnTo>
                <a:lnTo>
                  <a:pt x="1930620" y="1917184"/>
                </a:lnTo>
                <a:lnTo>
                  <a:pt x="1919506" y="1947358"/>
                </a:lnTo>
                <a:lnTo>
                  <a:pt x="1913473" y="1963238"/>
                </a:lnTo>
                <a:lnTo>
                  <a:pt x="1906805" y="1980072"/>
                </a:lnTo>
                <a:lnTo>
                  <a:pt x="1899819" y="1997223"/>
                </a:lnTo>
                <a:lnTo>
                  <a:pt x="1892198" y="2014692"/>
                </a:lnTo>
                <a:lnTo>
                  <a:pt x="1884260" y="2032478"/>
                </a:lnTo>
                <a:lnTo>
                  <a:pt x="1875686" y="2050582"/>
                </a:lnTo>
                <a:lnTo>
                  <a:pt x="1866795" y="2069321"/>
                </a:lnTo>
                <a:lnTo>
                  <a:pt x="1857587" y="2088061"/>
                </a:lnTo>
                <a:lnTo>
                  <a:pt x="1847426" y="2107117"/>
                </a:lnTo>
                <a:lnTo>
                  <a:pt x="1836947" y="2126492"/>
                </a:lnTo>
                <a:lnTo>
                  <a:pt x="1826151" y="2146184"/>
                </a:lnTo>
                <a:lnTo>
                  <a:pt x="1814719" y="2165558"/>
                </a:lnTo>
                <a:lnTo>
                  <a:pt x="1803288" y="2185568"/>
                </a:lnTo>
                <a:lnTo>
                  <a:pt x="1790587" y="2205260"/>
                </a:lnTo>
                <a:lnTo>
                  <a:pt x="1777885" y="2224952"/>
                </a:lnTo>
                <a:lnTo>
                  <a:pt x="1764549" y="2245279"/>
                </a:lnTo>
                <a:lnTo>
                  <a:pt x="1750895" y="2264971"/>
                </a:lnTo>
                <a:lnTo>
                  <a:pt x="1736606" y="2284663"/>
                </a:lnTo>
                <a:lnTo>
                  <a:pt x="1721999" y="2304355"/>
                </a:lnTo>
                <a:lnTo>
                  <a:pt x="1706757" y="2323412"/>
                </a:lnTo>
                <a:lnTo>
                  <a:pt x="1703899" y="2326588"/>
                </a:lnTo>
                <a:lnTo>
                  <a:pt x="1700724" y="2328812"/>
                </a:lnTo>
                <a:lnTo>
                  <a:pt x="1697866" y="2331035"/>
                </a:lnTo>
                <a:lnTo>
                  <a:pt x="1694056" y="2332623"/>
                </a:lnTo>
                <a:lnTo>
                  <a:pt x="1690245" y="2333576"/>
                </a:lnTo>
                <a:lnTo>
                  <a:pt x="1686435" y="2334211"/>
                </a:lnTo>
                <a:lnTo>
                  <a:pt x="1682624" y="2334846"/>
                </a:lnTo>
                <a:lnTo>
                  <a:pt x="1678814" y="2334211"/>
                </a:lnTo>
                <a:lnTo>
                  <a:pt x="1677544" y="2333576"/>
                </a:lnTo>
                <a:lnTo>
                  <a:pt x="1675956" y="2331988"/>
                </a:lnTo>
                <a:lnTo>
                  <a:pt x="1670876" y="2326906"/>
                </a:lnTo>
                <a:lnTo>
                  <a:pt x="1664525" y="2318330"/>
                </a:lnTo>
                <a:lnTo>
                  <a:pt x="1657222" y="2307532"/>
                </a:lnTo>
                <a:lnTo>
                  <a:pt x="1638804" y="2280534"/>
                </a:lnTo>
                <a:lnTo>
                  <a:pt x="1618165" y="2248773"/>
                </a:lnTo>
                <a:lnTo>
                  <a:pt x="1596572" y="2216059"/>
                </a:lnTo>
                <a:lnTo>
                  <a:pt x="1576885" y="2185886"/>
                </a:lnTo>
                <a:lnTo>
                  <a:pt x="1568311" y="2173499"/>
                </a:lnTo>
                <a:lnTo>
                  <a:pt x="1560690" y="2162700"/>
                </a:lnTo>
                <a:lnTo>
                  <a:pt x="1554340" y="2154124"/>
                </a:lnTo>
                <a:lnTo>
                  <a:pt x="1549577" y="2148407"/>
                </a:lnTo>
                <a:lnTo>
                  <a:pt x="1537828" y="2161429"/>
                </a:lnTo>
                <a:lnTo>
                  <a:pt x="1512743" y="2190967"/>
                </a:lnTo>
                <a:lnTo>
                  <a:pt x="1475908" y="2233210"/>
                </a:lnTo>
                <a:lnTo>
                  <a:pt x="1477814" y="2242738"/>
                </a:lnTo>
                <a:lnTo>
                  <a:pt x="1482259" y="2270053"/>
                </a:lnTo>
                <a:lnTo>
                  <a:pt x="1498136" y="2368831"/>
                </a:lnTo>
                <a:lnTo>
                  <a:pt x="1546719" y="2680410"/>
                </a:lnTo>
                <a:lnTo>
                  <a:pt x="1601653" y="3027244"/>
                </a:lnTo>
                <a:lnTo>
                  <a:pt x="1624198" y="3169853"/>
                </a:lnTo>
                <a:lnTo>
                  <a:pt x="1640075" y="3268630"/>
                </a:lnTo>
                <a:lnTo>
                  <a:pt x="1706122" y="3267360"/>
                </a:lnTo>
                <a:lnTo>
                  <a:pt x="1772805" y="3265454"/>
                </a:lnTo>
                <a:lnTo>
                  <a:pt x="1838535" y="3263231"/>
                </a:lnTo>
                <a:lnTo>
                  <a:pt x="1903630" y="3261008"/>
                </a:lnTo>
                <a:lnTo>
                  <a:pt x="1967772" y="3257832"/>
                </a:lnTo>
                <a:lnTo>
                  <a:pt x="2030644" y="3254973"/>
                </a:lnTo>
                <a:lnTo>
                  <a:pt x="2091929" y="3251479"/>
                </a:lnTo>
                <a:lnTo>
                  <a:pt x="2151308" y="3247985"/>
                </a:lnTo>
                <a:lnTo>
                  <a:pt x="2150990" y="3163818"/>
                </a:lnTo>
                <a:lnTo>
                  <a:pt x="2150673" y="3057100"/>
                </a:lnTo>
                <a:lnTo>
                  <a:pt x="2150990" y="2817937"/>
                </a:lnTo>
                <a:lnTo>
                  <a:pt x="2152261" y="2526367"/>
                </a:lnTo>
                <a:lnTo>
                  <a:pt x="2152261" y="2521921"/>
                </a:lnTo>
                <a:lnTo>
                  <a:pt x="2153213" y="2517792"/>
                </a:lnTo>
                <a:lnTo>
                  <a:pt x="2154801" y="2513980"/>
                </a:lnTo>
                <a:lnTo>
                  <a:pt x="2156706" y="2510169"/>
                </a:lnTo>
                <a:lnTo>
                  <a:pt x="2159246" y="2506675"/>
                </a:lnTo>
                <a:lnTo>
                  <a:pt x="2162104" y="2503817"/>
                </a:lnTo>
                <a:lnTo>
                  <a:pt x="2165597" y="2501276"/>
                </a:lnTo>
                <a:lnTo>
                  <a:pt x="2169090" y="2499370"/>
                </a:lnTo>
                <a:lnTo>
                  <a:pt x="2173218" y="2497464"/>
                </a:lnTo>
                <a:lnTo>
                  <a:pt x="2177346" y="2496829"/>
                </a:lnTo>
                <a:lnTo>
                  <a:pt x="2181474" y="2496512"/>
                </a:lnTo>
                <a:lnTo>
                  <a:pt x="2185602" y="2496829"/>
                </a:lnTo>
                <a:lnTo>
                  <a:pt x="2189730" y="2497464"/>
                </a:lnTo>
                <a:lnTo>
                  <a:pt x="2193858" y="2498735"/>
                </a:lnTo>
                <a:lnTo>
                  <a:pt x="2197351" y="2500958"/>
                </a:lnTo>
                <a:lnTo>
                  <a:pt x="2201161" y="2503182"/>
                </a:lnTo>
                <a:lnTo>
                  <a:pt x="2201479" y="2504134"/>
                </a:lnTo>
                <a:lnTo>
                  <a:pt x="2201796" y="2506040"/>
                </a:lnTo>
                <a:lnTo>
                  <a:pt x="2202749" y="2512710"/>
                </a:lnTo>
                <a:lnTo>
                  <a:pt x="2203384" y="2523191"/>
                </a:lnTo>
                <a:lnTo>
                  <a:pt x="2204019" y="2537166"/>
                </a:lnTo>
                <a:lnTo>
                  <a:pt x="2205607" y="2574009"/>
                </a:lnTo>
                <a:lnTo>
                  <a:pt x="2206877" y="2621334"/>
                </a:lnTo>
                <a:lnTo>
                  <a:pt x="2207829" y="2676916"/>
                </a:lnTo>
                <a:lnTo>
                  <a:pt x="2208782" y="2739168"/>
                </a:lnTo>
                <a:lnTo>
                  <a:pt x="2210052" y="2873519"/>
                </a:lnTo>
                <a:lnTo>
                  <a:pt x="2211005" y="3007870"/>
                </a:lnTo>
                <a:lnTo>
                  <a:pt x="2211640" y="3124434"/>
                </a:lnTo>
                <a:lnTo>
                  <a:pt x="2211957" y="3238139"/>
                </a:lnTo>
                <a:lnTo>
                  <a:pt x="2330398" y="3227976"/>
                </a:lnTo>
                <a:lnTo>
                  <a:pt x="2392635" y="3222259"/>
                </a:lnTo>
                <a:lnTo>
                  <a:pt x="2454555" y="3216542"/>
                </a:lnTo>
                <a:lnTo>
                  <a:pt x="2516157" y="3210507"/>
                </a:lnTo>
                <a:lnTo>
                  <a:pt x="2576489" y="3203837"/>
                </a:lnTo>
                <a:lnTo>
                  <a:pt x="2633645" y="3196850"/>
                </a:lnTo>
                <a:lnTo>
                  <a:pt x="2687309" y="3189862"/>
                </a:lnTo>
                <a:lnTo>
                  <a:pt x="2684134" y="2851921"/>
                </a:lnTo>
                <a:lnTo>
                  <a:pt x="2682228" y="2709630"/>
                </a:lnTo>
                <a:lnTo>
                  <a:pt x="2681276" y="2654366"/>
                </a:lnTo>
                <a:lnTo>
                  <a:pt x="2680641" y="2613393"/>
                </a:lnTo>
                <a:lnTo>
                  <a:pt x="2680006" y="2597195"/>
                </a:lnTo>
                <a:lnTo>
                  <a:pt x="2679371" y="2588302"/>
                </a:lnTo>
                <a:lnTo>
                  <a:pt x="2676195" y="2551776"/>
                </a:lnTo>
                <a:lnTo>
                  <a:pt x="2672385" y="2517157"/>
                </a:lnTo>
                <a:lnTo>
                  <a:pt x="2668257" y="2484125"/>
                </a:lnTo>
                <a:lnTo>
                  <a:pt x="2663494" y="2452999"/>
                </a:lnTo>
                <a:lnTo>
                  <a:pt x="2658731" y="2422825"/>
                </a:lnTo>
                <a:lnTo>
                  <a:pt x="2653015" y="2394558"/>
                </a:lnTo>
                <a:lnTo>
                  <a:pt x="2647299" y="2367561"/>
                </a:lnTo>
                <a:lnTo>
                  <a:pt x="2641266" y="2341834"/>
                </a:lnTo>
                <a:lnTo>
                  <a:pt x="2634916" y="2317695"/>
                </a:lnTo>
                <a:lnTo>
                  <a:pt x="2628565" y="2294509"/>
                </a:lnTo>
                <a:lnTo>
                  <a:pt x="2621579" y="2272594"/>
                </a:lnTo>
                <a:lnTo>
                  <a:pt x="2614593" y="2252267"/>
                </a:lnTo>
                <a:lnTo>
                  <a:pt x="2607290" y="2232892"/>
                </a:lnTo>
                <a:lnTo>
                  <a:pt x="2600304" y="2214788"/>
                </a:lnTo>
                <a:lnTo>
                  <a:pt x="2592683" y="2197637"/>
                </a:lnTo>
                <a:lnTo>
                  <a:pt x="2585062" y="2181121"/>
                </a:lnTo>
                <a:lnTo>
                  <a:pt x="2578077" y="2166829"/>
                </a:lnTo>
                <a:lnTo>
                  <a:pt x="2570456" y="2152536"/>
                </a:lnTo>
                <a:lnTo>
                  <a:pt x="2563152" y="2139514"/>
                </a:lnTo>
                <a:lnTo>
                  <a:pt x="2555531" y="2127445"/>
                </a:lnTo>
                <a:lnTo>
                  <a:pt x="2548228" y="2115693"/>
                </a:lnTo>
                <a:lnTo>
                  <a:pt x="2540925" y="2104894"/>
                </a:lnTo>
                <a:lnTo>
                  <a:pt x="2533621" y="2095048"/>
                </a:lnTo>
                <a:lnTo>
                  <a:pt x="2526318" y="2085520"/>
                </a:lnTo>
                <a:lnTo>
                  <a:pt x="2519332" y="2076309"/>
                </a:lnTo>
                <a:lnTo>
                  <a:pt x="2512347" y="2068051"/>
                </a:lnTo>
                <a:lnTo>
                  <a:pt x="2498375" y="2052488"/>
                </a:lnTo>
                <a:lnTo>
                  <a:pt x="2485356" y="2038513"/>
                </a:lnTo>
                <a:lnTo>
                  <a:pt x="2472972" y="2025808"/>
                </a:lnTo>
                <a:lnTo>
                  <a:pt x="2442806" y="2009610"/>
                </a:lnTo>
                <a:lnTo>
                  <a:pt x="2412640" y="1993729"/>
                </a:lnTo>
                <a:lnTo>
                  <a:pt x="2382474" y="1979437"/>
                </a:lnTo>
                <a:lnTo>
                  <a:pt x="2352943" y="1965144"/>
                </a:lnTo>
                <a:lnTo>
                  <a:pt x="2322777" y="1951487"/>
                </a:lnTo>
                <a:lnTo>
                  <a:pt x="2292612" y="1938465"/>
                </a:lnTo>
                <a:lnTo>
                  <a:pt x="2262446" y="1925760"/>
                </a:lnTo>
                <a:lnTo>
                  <a:pt x="2231645" y="1913373"/>
                </a:lnTo>
                <a:lnTo>
                  <a:pt x="2200526" y="1900986"/>
                </a:lnTo>
                <a:lnTo>
                  <a:pt x="2168772" y="1888599"/>
                </a:lnTo>
                <a:lnTo>
                  <a:pt x="2103042" y="1864143"/>
                </a:lnTo>
                <a:lnTo>
                  <a:pt x="1960151" y="1811419"/>
                </a:lnTo>
                <a:close/>
                <a:moveTo>
                  <a:pt x="1782331" y="1695490"/>
                </a:moveTo>
                <a:lnTo>
                  <a:pt x="1773122" y="1713594"/>
                </a:lnTo>
                <a:lnTo>
                  <a:pt x="1767724" y="1723440"/>
                </a:lnTo>
                <a:lnTo>
                  <a:pt x="1761691" y="1733286"/>
                </a:lnTo>
                <a:lnTo>
                  <a:pt x="1755340" y="1744085"/>
                </a:lnTo>
                <a:lnTo>
                  <a:pt x="1748037" y="1755201"/>
                </a:lnTo>
                <a:lnTo>
                  <a:pt x="1740416" y="1766636"/>
                </a:lnTo>
                <a:lnTo>
                  <a:pt x="1731843" y="1778705"/>
                </a:lnTo>
                <a:lnTo>
                  <a:pt x="1722951" y="1790139"/>
                </a:lnTo>
                <a:lnTo>
                  <a:pt x="1713425" y="1802526"/>
                </a:lnTo>
                <a:lnTo>
                  <a:pt x="1703264" y="1814278"/>
                </a:lnTo>
                <a:lnTo>
                  <a:pt x="1692468" y="1826665"/>
                </a:lnTo>
                <a:lnTo>
                  <a:pt x="1681037" y="1838734"/>
                </a:lnTo>
                <a:lnTo>
                  <a:pt x="1668653" y="1851121"/>
                </a:lnTo>
                <a:lnTo>
                  <a:pt x="1655634" y="1863508"/>
                </a:lnTo>
                <a:lnTo>
                  <a:pt x="1641980" y="1875577"/>
                </a:lnTo>
                <a:lnTo>
                  <a:pt x="1627373" y="1887964"/>
                </a:lnTo>
                <a:lnTo>
                  <a:pt x="1612131" y="1899716"/>
                </a:lnTo>
                <a:lnTo>
                  <a:pt x="1596255" y="1911467"/>
                </a:lnTo>
                <a:lnTo>
                  <a:pt x="1579425" y="1922901"/>
                </a:lnTo>
                <a:lnTo>
                  <a:pt x="1561643" y="1933700"/>
                </a:lnTo>
                <a:lnTo>
                  <a:pt x="1543544" y="1944499"/>
                </a:lnTo>
                <a:lnTo>
                  <a:pt x="1524174" y="1954980"/>
                </a:lnTo>
                <a:lnTo>
                  <a:pt x="1504169" y="1964509"/>
                </a:lnTo>
                <a:lnTo>
                  <a:pt x="1506392" y="1967050"/>
                </a:lnTo>
                <a:lnTo>
                  <a:pt x="1509250" y="1970543"/>
                </a:lnTo>
                <a:lnTo>
                  <a:pt x="1517188" y="1980707"/>
                </a:lnTo>
                <a:lnTo>
                  <a:pt x="1527032" y="1995000"/>
                </a:lnTo>
                <a:lnTo>
                  <a:pt x="1539416" y="2011833"/>
                </a:lnTo>
                <a:lnTo>
                  <a:pt x="1567041" y="2052488"/>
                </a:lnTo>
                <a:lnTo>
                  <a:pt x="1597525" y="2097589"/>
                </a:lnTo>
                <a:lnTo>
                  <a:pt x="1652776" y="2181439"/>
                </a:lnTo>
                <a:lnTo>
                  <a:pt x="1679767" y="2222411"/>
                </a:lnTo>
                <a:lnTo>
                  <a:pt x="1694056" y="2203354"/>
                </a:lnTo>
                <a:lnTo>
                  <a:pt x="1707392" y="2184615"/>
                </a:lnTo>
                <a:lnTo>
                  <a:pt x="1720411" y="2165558"/>
                </a:lnTo>
                <a:lnTo>
                  <a:pt x="1732795" y="2146501"/>
                </a:lnTo>
                <a:lnTo>
                  <a:pt x="1744544" y="2128080"/>
                </a:lnTo>
                <a:lnTo>
                  <a:pt x="1755658" y="2109341"/>
                </a:lnTo>
                <a:lnTo>
                  <a:pt x="1766136" y="2090919"/>
                </a:lnTo>
                <a:lnTo>
                  <a:pt x="1776615" y="2072815"/>
                </a:lnTo>
                <a:lnTo>
                  <a:pt x="1785824" y="2054393"/>
                </a:lnTo>
                <a:lnTo>
                  <a:pt x="1795032" y="2036925"/>
                </a:lnTo>
                <a:lnTo>
                  <a:pt x="1803606" y="2019456"/>
                </a:lnTo>
                <a:lnTo>
                  <a:pt x="1811862" y="2002305"/>
                </a:lnTo>
                <a:lnTo>
                  <a:pt x="1819165" y="1985471"/>
                </a:lnTo>
                <a:lnTo>
                  <a:pt x="1826151" y="1968955"/>
                </a:lnTo>
                <a:lnTo>
                  <a:pt x="1833137" y="1953075"/>
                </a:lnTo>
                <a:lnTo>
                  <a:pt x="1839170" y="1937829"/>
                </a:lnTo>
                <a:lnTo>
                  <a:pt x="1844885" y="1922584"/>
                </a:lnTo>
                <a:lnTo>
                  <a:pt x="1850601" y="1907974"/>
                </a:lnTo>
                <a:lnTo>
                  <a:pt x="1859810" y="1880976"/>
                </a:lnTo>
                <a:lnTo>
                  <a:pt x="1867430" y="1855885"/>
                </a:lnTo>
                <a:lnTo>
                  <a:pt x="1873781" y="1833970"/>
                </a:lnTo>
                <a:lnTo>
                  <a:pt x="1878544" y="1815230"/>
                </a:lnTo>
                <a:lnTo>
                  <a:pt x="1882037" y="1799032"/>
                </a:lnTo>
                <a:lnTo>
                  <a:pt x="1884260" y="1786963"/>
                </a:lnTo>
                <a:lnTo>
                  <a:pt x="1885212" y="1778387"/>
                </a:lnTo>
                <a:lnTo>
                  <a:pt x="1782331" y="1695490"/>
                </a:lnTo>
                <a:close/>
                <a:moveTo>
                  <a:pt x="1006907" y="1695490"/>
                </a:moveTo>
                <a:lnTo>
                  <a:pt x="903708" y="1778387"/>
                </a:lnTo>
                <a:lnTo>
                  <a:pt x="904661" y="1786963"/>
                </a:lnTo>
                <a:lnTo>
                  <a:pt x="906883" y="1799032"/>
                </a:lnTo>
                <a:lnTo>
                  <a:pt x="910376" y="1815230"/>
                </a:lnTo>
                <a:lnTo>
                  <a:pt x="915139" y="1833970"/>
                </a:lnTo>
                <a:lnTo>
                  <a:pt x="921490" y="1855885"/>
                </a:lnTo>
                <a:lnTo>
                  <a:pt x="929428" y="1880976"/>
                </a:lnTo>
                <a:lnTo>
                  <a:pt x="938955" y="1907974"/>
                </a:lnTo>
                <a:lnTo>
                  <a:pt x="944353" y="1922584"/>
                </a:lnTo>
                <a:lnTo>
                  <a:pt x="949751" y="1937829"/>
                </a:lnTo>
                <a:lnTo>
                  <a:pt x="956102" y="1953075"/>
                </a:lnTo>
                <a:lnTo>
                  <a:pt x="962770" y="1968955"/>
                </a:lnTo>
                <a:lnTo>
                  <a:pt x="969756" y="1985471"/>
                </a:lnTo>
                <a:lnTo>
                  <a:pt x="977694" y="2002305"/>
                </a:lnTo>
                <a:lnTo>
                  <a:pt x="985315" y="2019456"/>
                </a:lnTo>
                <a:lnTo>
                  <a:pt x="993888" y="2036925"/>
                </a:lnTo>
                <a:lnTo>
                  <a:pt x="1003414" y="2054393"/>
                </a:lnTo>
                <a:lnTo>
                  <a:pt x="1012941" y="2072815"/>
                </a:lnTo>
                <a:lnTo>
                  <a:pt x="1023102" y="2090919"/>
                </a:lnTo>
                <a:lnTo>
                  <a:pt x="1033898" y="2109341"/>
                </a:lnTo>
                <a:lnTo>
                  <a:pt x="1045012" y="2128080"/>
                </a:lnTo>
                <a:lnTo>
                  <a:pt x="1056443" y="2146501"/>
                </a:lnTo>
                <a:lnTo>
                  <a:pt x="1068827" y="2165558"/>
                </a:lnTo>
                <a:lnTo>
                  <a:pt x="1081528" y="2184615"/>
                </a:lnTo>
                <a:lnTo>
                  <a:pt x="1095182" y="2203354"/>
                </a:lnTo>
                <a:lnTo>
                  <a:pt x="1109154" y="2222411"/>
                </a:lnTo>
                <a:lnTo>
                  <a:pt x="1134874" y="2183027"/>
                </a:lnTo>
                <a:lnTo>
                  <a:pt x="1159325" y="2145231"/>
                </a:lnTo>
                <a:lnTo>
                  <a:pt x="1187903" y="2101400"/>
                </a:lnTo>
                <a:lnTo>
                  <a:pt x="1217751" y="2056934"/>
                </a:lnTo>
                <a:lnTo>
                  <a:pt x="1231723" y="2035972"/>
                </a:lnTo>
                <a:lnTo>
                  <a:pt x="1245377" y="2016280"/>
                </a:lnTo>
                <a:lnTo>
                  <a:pt x="1258078" y="1998811"/>
                </a:lnTo>
                <a:lnTo>
                  <a:pt x="1268875" y="1983883"/>
                </a:lnTo>
                <a:lnTo>
                  <a:pt x="1278083" y="1972449"/>
                </a:lnTo>
                <a:lnTo>
                  <a:pt x="1281894" y="1968003"/>
                </a:lnTo>
                <a:lnTo>
                  <a:pt x="1285387" y="1964509"/>
                </a:lnTo>
                <a:lnTo>
                  <a:pt x="1264747" y="1954980"/>
                </a:lnTo>
                <a:lnTo>
                  <a:pt x="1246012" y="1944499"/>
                </a:lnTo>
                <a:lnTo>
                  <a:pt x="1227277" y="1933700"/>
                </a:lnTo>
                <a:lnTo>
                  <a:pt x="1209813" y="1922901"/>
                </a:lnTo>
                <a:lnTo>
                  <a:pt x="1192666" y="1911467"/>
                </a:lnTo>
                <a:lnTo>
                  <a:pt x="1176789" y="1899716"/>
                </a:lnTo>
                <a:lnTo>
                  <a:pt x="1161547" y="1887964"/>
                </a:lnTo>
                <a:lnTo>
                  <a:pt x="1146941" y="1875577"/>
                </a:lnTo>
                <a:lnTo>
                  <a:pt x="1133604" y="1863508"/>
                </a:lnTo>
                <a:lnTo>
                  <a:pt x="1120585" y="1851121"/>
                </a:lnTo>
                <a:lnTo>
                  <a:pt x="1108519" y="1838734"/>
                </a:lnTo>
                <a:lnTo>
                  <a:pt x="1096453" y="1826665"/>
                </a:lnTo>
                <a:lnTo>
                  <a:pt x="1085656" y="1814278"/>
                </a:lnTo>
                <a:lnTo>
                  <a:pt x="1075813" y="1802526"/>
                </a:lnTo>
                <a:lnTo>
                  <a:pt x="1065969" y="1790139"/>
                </a:lnTo>
                <a:lnTo>
                  <a:pt x="1057078" y="1778705"/>
                </a:lnTo>
                <a:lnTo>
                  <a:pt x="1048822" y="1766636"/>
                </a:lnTo>
                <a:lnTo>
                  <a:pt x="1041201" y="1755201"/>
                </a:lnTo>
                <a:lnTo>
                  <a:pt x="1034216" y="1744085"/>
                </a:lnTo>
                <a:lnTo>
                  <a:pt x="1027547" y="1733286"/>
                </a:lnTo>
                <a:lnTo>
                  <a:pt x="1021514" y="1723440"/>
                </a:lnTo>
                <a:lnTo>
                  <a:pt x="1016433" y="1713594"/>
                </a:lnTo>
                <a:lnTo>
                  <a:pt x="1006907" y="1695490"/>
                </a:lnTo>
                <a:close/>
                <a:moveTo>
                  <a:pt x="1002462" y="1582737"/>
                </a:moveTo>
                <a:lnTo>
                  <a:pt x="1006590" y="1582737"/>
                </a:lnTo>
                <a:lnTo>
                  <a:pt x="1010718" y="1583690"/>
                </a:lnTo>
                <a:lnTo>
                  <a:pt x="1014528" y="1584643"/>
                </a:lnTo>
                <a:lnTo>
                  <a:pt x="1018656" y="1586231"/>
                </a:lnTo>
                <a:lnTo>
                  <a:pt x="1021832" y="1588454"/>
                </a:lnTo>
                <a:lnTo>
                  <a:pt x="1024689" y="1590995"/>
                </a:lnTo>
                <a:lnTo>
                  <a:pt x="1027865" y="1593854"/>
                </a:lnTo>
                <a:lnTo>
                  <a:pt x="1030088" y="1597347"/>
                </a:lnTo>
                <a:lnTo>
                  <a:pt x="1032310" y="1600524"/>
                </a:lnTo>
                <a:lnTo>
                  <a:pt x="1033898" y="1604653"/>
                </a:lnTo>
                <a:lnTo>
                  <a:pt x="1034216" y="1606241"/>
                </a:lnTo>
                <a:lnTo>
                  <a:pt x="1036756" y="1612593"/>
                </a:lnTo>
                <a:lnTo>
                  <a:pt x="1040884" y="1623074"/>
                </a:lnTo>
                <a:lnTo>
                  <a:pt x="1047234" y="1637049"/>
                </a:lnTo>
                <a:lnTo>
                  <a:pt x="1055808" y="1654518"/>
                </a:lnTo>
                <a:lnTo>
                  <a:pt x="1060889" y="1664046"/>
                </a:lnTo>
                <a:lnTo>
                  <a:pt x="1066922" y="1674528"/>
                </a:lnTo>
                <a:lnTo>
                  <a:pt x="1073273" y="1685326"/>
                </a:lnTo>
                <a:lnTo>
                  <a:pt x="1080258" y="1696443"/>
                </a:lnTo>
                <a:lnTo>
                  <a:pt x="1088514" y="1708195"/>
                </a:lnTo>
                <a:lnTo>
                  <a:pt x="1096770" y="1720264"/>
                </a:lnTo>
                <a:lnTo>
                  <a:pt x="1106296" y="1732651"/>
                </a:lnTo>
                <a:lnTo>
                  <a:pt x="1117092" y="1745355"/>
                </a:lnTo>
                <a:lnTo>
                  <a:pt x="1128841" y="1758695"/>
                </a:lnTo>
                <a:lnTo>
                  <a:pt x="1141860" y="1771717"/>
                </a:lnTo>
                <a:lnTo>
                  <a:pt x="1155832" y="1785057"/>
                </a:lnTo>
                <a:lnTo>
                  <a:pt x="1171074" y="1798715"/>
                </a:lnTo>
                <a:lnTo>
                  <a:pt x="1187268" y="1812054"/>
                </a:lnTo>
                <a:lnTo>
                  <a:pt x="1203780" y="1825394"/>
                </a:lnTo>
                <a:lnTo>
                  <a:pt x="1221244" y="1838734"/>
                </a:lnTo>
                <a:lnTo>
                  <a:pt x="1239979" y="1851756"/>
                </a:lnTo>
                <a:lnTo>
                  <a:pt x="1259031" y="1864778"/>
                </a:lnTo>
                <a:lnTo>
                  <a:pt x="1278718" y="1877165"/>
                </a:lnTo>
                <a:lnTo>
                  <a:pt x="1299041" y="1889552"/>
                </a:lnTo>
                <a:lnTo>
                  <a:pt x="1319998" y="1900986"/>
                </a:lnTo>
                <a:lnTo>
                  <a:pt x="1340955" y="1911785"/>
                </a:lnTo>
                <a:lnTo>
                  <a:pt x="1362548" y="1922266"/>
                </a:lnTo>
                <a:lnTo>
                  <a:pt x="1427008" y="1922266"/>
                </a:lnTo>
                <a:lnTo>
                  <a:pt x="1436216" y="1918772"/>
                </a:lnTo>
                <a:lnTo>
                  <a:pt x="1445742" y="1914643"/>
                </a:lnTo>
                <a:lnTo>
                  <a:pt x="1454951" y="1910515"/>
                </a:lnTo>
                <a:lnTo>
                  <a:pt x="1464795" y="1906068"/>
                </a:lnTo>
                <a:lnTo>
                  <a:pt x="1474321" y="1901304"/>
                </a:lnTo>
                <a:lnTo>
                  <a:pt x="1484164" y="1896222"/>
                </a:lnTo>
                <a:lnTo>
                  <a:pt x="1493690" y="1890822"/>
                </a:lnTo>
                <a:lnTo>
                  <a:pt x="1503534" y="1885423"/>
                </a:lnTo>
                <a:lnTo>
                  <a:pt x="1522586" y="1873354"/>
                </a:lnTo>
                <a:lnTo>
                  <a:pt x="1541638" y="1860967"/>
                </a:lnTo>
                <a:lnTo>
                  <a:pt x="1560373" y="1847309"/>
                </a:lnTo>
                <a:lnTo>
                  <a:pt x="1578155" y="1833652"/>
                </a:lnTo>
                <a:lnTo>
                  <a:pt x="1595619" y="1819677"/>
                </a:lnTo>
                <a:lnTo>
                  <a:pt x="1612131" y="1805067"/>
                </a:lnTo>
                <a:lnTo>
                  <a:pt x="1628326" y="1791092"/>
                </a:lnTo>
                <a:lnTo>
                  <a:pt x="1643250" y="1776482"/>
                </a:lnTo>
                <a:lnTo>
                  <a:pt x="1656904" y="1762189"/>
                </a:lnTo>
                <a:lnTo>
                  <a:pt x="1668970" y="1748849"/>
                </a:lnTo>
                <a:lnTo>
                  <a:pt x="1680719" y="1735509"/>
                </a:lnTo>
                <a:lnTo>
                  <a:pt x="1690245" y="1723440"/>
                </a:lnTo>
                <a:lnTo>
                  <a:pt x="1698819" y="1711371"/>
                </a:lnTo>
                <a:lnTo>
                  <a:pt x="1706757" y="1699937"/>
                </a:lnTo>
                <a:lnTo>
                  <a:pt x="1714060" y="1688820"/>
                </a:lnTo>
                <a:lnTo>
                  <a:pt x="1720411" y="1678021"/>
                </a:lnTo>
                <a:lnTo>
                  <a:pt x="1726444" y="1667540"/>
                </a:lnTo>
                <a:lnTo>
                  <a:pt x="1731843" y="1658012"/>
                </a:lnTo>
                <a:lnTo>
                  <a:pt x="1740734" y="1640543"/>
                </a:lnTo>
                <a:lnTo>
                  <a:pt x="1747084" y="1625615"/>
                </a:lnTo>
                <a:lnTo>
                  <a:pt x="1751847" y="1614499"/>
                </a:lnTo>
                <a:lnTo>
                  <a:pt x="1754705" y="1607193"/>
                </a:lnTo>
                <a:lnTo>
                  <a:pt x="1755340" y="1604335"/>
                </a:lnTo>
                <a:lnTo>
                  <a:pt x="1755658" y="1604335"/>
                </a:lnTo>
                <a:lnTo>
                  <a:pt x="1757245" y="1600524"/>
                </a:lnTo>
                <a:lnTo>
                  <a:pt x="1759151" y="1597347"/>
                </a:lnTo>
                <a:lnTo>
                  <a:pt x="1761373" y="1593854"/>
                </a:lnTo>
                <a:lnTo>
                  <a:pt x="1764231" y="1590995"/>
                </a:lnTo>
                <a:lnTo>
                  <a:pt x="1767089" y="1588454"/>
                </a:lnTo>
                <a:lnTo>
                  <a:pt x="1770899" y="1586231"/>
                </a:lnTo>
                <a:lnTo>
                  <a:pt x="1774710" y="1584643"/>
                </a:lnTo>
                <a:lnTo>
                  <a:pt x="1778838" y="1583690"/>
                </a:lnTo>
                <a:lnTo>
                  <a:pt x="1782966" y="1582737"/>
                </a:lnTo>
                <a:lnTo>
                  <a:pt x="1786776" y="1582737"/>
                </a:lnTo>
                <a:lnTo>
                  <a:pt x="1790904" y="1583690"/>
                </a:lnTo>
                <a:lnTo>
                  <a:pt x="1794715" y="1584325"/>
                </a:lnTo>
                <a:lnTo>
                  <a:pt x="1798525" y="1585913"/>
                </a:lnTo>
                <a:lnTo>
                  <a:pt x="1802018" y="1588137"/>
                </a:lnTo>
                <a:lnTo>
                  <a:pt x="1805511" y="1590360"/>
                </a:lnTo>
                <a:lnTo>
                  <a:pt x="1808051" y="1593218"/>
                </a:lnTo>
                <a:lnTo>
                  <a:pt x="1940781" y="1708195"/>
                </a:lnTo>
                <a:lnTo>
                  <a:pt x="1941734" y="1708512"/>
                </a:lnTo>
                <a:lnTo>
                  <a:pt x="1943004" y="1708512"/>
                </a:lnTo>
                <a:lnTo>
                  <a:pt x="2024611" y="1739321"/>
                </a:lnTo>
                <a:lnTo>
                  <a:pt x="2103995" y="1768859"/>
                </a:lnTo>
                <a:lnTo>
                  <a:pt x="2179886" y="1798079"/>
                </a:lnTo>
                <a:lnTo>
                  <a:pt x="2217673" y="1812372"/>
                </a:lnTo>
                <a:lnTo>
                  <a:pt x="2254190" y="1826982"/>
                </a:lnTo>
                <a:lnTo>
                  <a:pt x="2291024" y="1841910"/>
                </a:lnTo>
                <a:lnTo>
                  <a:pt x="2327223" y="1857155"/>
                </a:lnTo>
                <a:lnTo>
                  <a:pt x="2363105" y="1872401"/>
                </a:lnTo>
                <a:lnTo>
                  <a:pt x="2398351" y="1888282"/>
                </a:lnTo>
                <a:lnTo>
                  <a:pt x="2434233" y="1905115"/>
                </a:lnTo>
                <a:lnTo>
                  <a:pt x="2469479" y="1922584"/>
                </a:lnTo>
                <a:lnTo>
                  <a:pt x="2504726" y="1940370"/>
                </a:lnTo>
                <a:lnTo>
                  <a:pt x="2539655" y="1959427"/>
                </a:lnTo>
                <a:lnTo>
                  <a:pt x="2547276" y="1964826"/>
                </a:lnTo>
                <a:lnTo>
                  <a:pt x="2560612" y="1978484"/>
                </a:lnTo>
                <a:lnTo>
                  <a:pt x="2575219" y="1994365"/>
                </a:lnTo>
                <a:lnTo>
                  <a:pt x="2583157" y="2002940"/>
                </a:lnTo>
                <a:lnTo>
                  <a:pt x="2591413" y="2012151"/>
                </a:lnTo>
                <a:lnTo>
                  <a:pt x="2599669" y="2021679"/>
                </a:lnTo>
                <a:lnTo>
                  <a:pt x="2607925" y="2032478"/>
                </a:lnTo>
                <a:lnTo>
                  <a:pt x="2616498" y="2043595"/>
                </a:lnTo>
                <a:lnTo>
                  <a:pt x="2625072" y="2055664"/>
                </a:lnTo>
                <a:lnTo>
                  <a:pt x="2633963" y="2068051"/>
                </a:lnTo>
                <a:lnTo>
                  <a:pt x="2642854" y="2082026"/>
                </a:lnTo>
                <a:lnTo>
                  <a:pt x="2651427" y="2096318"/>
                </a:lnTo>
                <a:lnTo>
                  <a:pt x="2660318" y="2111564"/>
                </a:lnTo>
                <a:lnTo>
                  <a:pt x="2668892" y="2128080"/>
                </a:lnTo>
                <a:lnTo>
                  <a:pt x="2677465" y="2145231"/>
                </a:lnTo>
                <a:lnTo>
                  <a:pt x="2686039" y="2163335"/>
                </a:lnTo>
                <a:lnTo>
                  <a:pt x="2694612" y="2182709"/>
                </a:lnTo>
                <a:lnTo>
                  <a:pt x="2702868" y="2203037"/>
                </a:lnTo>
                <a:lnTo>
                  <a:pt x="2710489" y="2224317"/>
                </a:lnTo>
                <a:lnTo>
                  <a:pt x="2718428" y="2246867"/>
                </a:lnTo>
                <a:lnTo>
                  <a:pt x="2725731" y="2271006"/>
                </a:lnTo>
                <a:lnTo>
                  <a:pt x="2733034" y="2296097"/>
                </a:lnTo>
                <a:lnTo>
                  <a:pt x="2740020" y="2322459"/>
                </a:lnTo>
                <a:lnTo>
                  <a:pt x="2746371" y="2350409"/>
                </a:lnTo>
                <a:lnTo>
                  <a:pt x="2752721" y="2379630"/>
                </a:lnTo>
                <a:lnTo>
                  <a:pt x="2758437" y="2410121"/>
                </a:lnTo>
                <a:lnTo>
                  <a:pt x="2763835" y="2442200"/>
                </a:lnTo>
                <a:lnTo>
                  <a:pt x="2768598" y="2475867"/>
                </a:lnTo>
                <a:lnTo>
                  <a:pt x="2773361" y="2510804"/>
                </a:lnTo>
                <a:lnTo>
                  <a:pt x="2777172" y="2547647"/>
                </a:lnTo>
                <a:lnTo>
                  <a:pt x="2780982" y="2586396"/>
                </a:lnTo>
                <a:lnTo>
                  <a:pt x="2780982" y="2586079"/>
                </a:lnTo>
                <a:lnTo>
                  <a:pt x="2781617" y="2597830"/>
                </a:lnTo>
                <a:lnTo>
                  <a:pt x="2781935" y="2615617"/>
                </a:lnTo>
                <a:lnTo>
                  <a:pt x="2783522" y="2668023"/>
                </a:lnTo>
                <a:lnTo>
                  <a:pt x="2784158" y="2740439"/>
                </a:lnTo>
                <a:lnTo>
                  <a:pt x="2785428" y="2828418"/>
                </a:lnTo>
                <a:lnTo>
                  <a:pt x="2787650" y="3030738"/>
                </a:lnTo>
                <a:lnTo>
                  <a:pt x="2789238" y="3238775"/>
                </a:lnTo>
                <a:lnTo>
                  <a:pt x="2789238" y="3241633"/>
                </a:lnTo>
                <a:lnTo>
                  <a:pt x="2788921" y="3244174"/>
                </a:lnTo>
                <a:lnTo>
                  <a:pt x="2788286" y="3247033"/>
                </a:lnTo>
                <a:lnTo>
                  <a:pt x="2787650" y="3249891"/>
                </a:lnTo>
                <a:lnTo>
                  <a:pt x="2786380" y="3252114"/>
                </a:lnTo>
                <a:lnTo>
                  <a:pt x="2784793" y="3254655"/>
                </a:lnTo>
                <a:lnTo>
                  <a:pt x="2783522" y="3256879"/>
                </a:lnTo>
                <a:lnTo>
                  <a:pt x="2781935" y="3259102"/>
                </a:lnTo>
                <a:lnTo>
                  <a:pt x="2780030" y="3261008"/>
                </a:lnTo>
                <a:lnTo>
                  <a:pt x="2777807" y="3262913"/>
                </a:lnTo>
                <a:lnTo>
                  <a:pt x="2775584" y="3264501"/>
                </a:lnTo>
                <a:lnTo>
                  <a:pt x="2773361" y="3265772"/>
                </a:lnTo>
                <a:lnTo>
                  <a:pt x="2770821" y="3267360"/>
                </a:lnTo>
                <a:lnTo>
                  <a:pt x="2768281" y="3267995"/>
                </a:lnTo>
                <a:lnTo>
                  <a:pt x="2765740" y="3268948"/>
                </a:lnTo>
                <a:lnTo>
                  <a:pt x="2762565" y="3269583"/>
                </a:lnTo>
                <a:lnTo>
                  <a:pt x="2730176" y="3274030"/>
                </a:lnTo>
                <a:lnTo>
                  <a:pt x="2693660" y="3278476"/>
                </a:lnTo>
                <a:lnTo>
                  <a:pt x="2609830" y="3288322"/>
                </a:lnTo>
                <a:lnTo>
                  <a:pt x="2519332" y="3298486"/>
                </a:lnTo>
                <a:lnTo>
                  <a:pt x="2428199" y="3308650"/>
                </a:lnTo>
                <a:lnTo>
                  <a:pt x="2275465" y="3324530"/>
                </a:lnTo>
                <a:lnTo>
                  <a:pt x="2208782" y="3331200"/>
                </a:lnTo>
                <a:lnTo>
                  <a:pt x="2162422" y="3334376"/>
                </a:lnTo>
                <a:lnTo>
                  <a:pt x="2115109" y="3337235"/>
                </a:lnTo>
                <a:lnTo>
                  <a:pt x="2066843" y="3340093"/>
                </a:lnTo>
                <a:lnTo>
                  <a:pt x="2017308" y="3342634"/>
                </a:lnTo>
                <a:lnTo>
                  <a:pt x="1967137" y="3344858"/>
                </a:lnTo>
                <a:lnTo>
                  <a:pt x="1915696" y="3347081"/>
                </a:lnTo>
                <a:lnTo>
                  <a:pt x="1812497" y="3350575"/>
                </a:lnTo>
                <a:lnTo>
                  <a:pt x="1708027" y="3353433"/>
                </a:lnTo>
                <a:lnTo>
                  <a:pt x="1603875" y="3355657"/>
                </a:lnTo>
                <a:lnTo>
                  <a:pt x="1500359" y="3356927"/>
                </a:lnTo>
                <a:lnTo>
                  <a:pt x="1399382" y="3357562"/>
                </a:lnTo>
                <a:lnTo>
                  <a:pt x="1397159" y="3357245"/>
                </a:lnTo>
                <a:lnTo>
                  <a:pt x="1394619" y="3356292"/>
                </a:lnTo>
                <a:lnTo>
                  <a:pt x="1392396" y="3357245"/>
                </a:lnTo>
                <a:lnTo>
                  <a:pt x="1389856" y="3357562"/>
                </a:lnTo>
                <a:lnTo>
                  <a:pt x="1287609" y="3356927"/>
                </a:lnTo>
                <a:lnTo>
                  <a:pt x="1180917" y="3355657"/>
                </a:lnTo>
                <a:lnTo>
                  <a:pt x="1071367" y="3353433"/>
                </a:lnTo>
                <a:lnTo>
                  <a:pt x="961182" y="3350575"/>
                </a:lnTo>
                <a:lnTo>
                  <a:pt x="851950" y="3347081"/>
                </a:lnTo>
                <a:lnTo>
                  <a:pt x="798604" y="3344858"/>
                </a:lnTo>
                <a:lnTo>
                  <a:pt x="745893" y="3342634"/>
                </a:lnTo>
                <a:lnTo>
                  <a:pt x="694452" y="3340093"/>
                </a:lnTo>
                <a:lnTo>
                  <a:pt x="644281" y="3337235"/>
                </a:lnTo>
                <a:lnTo>
                  <a:pt x="596016" y="3334376"/>
                </a:lnTo>
                <a:lnTo>
                  <a:pt x="549973" y="3331200"/>
                </a:lnTo>
                <a:lnTo>
                  <a:pt x="488371" y="3324530"/>
                </a:lnTo>
                <a:lnTo>
                  <a:pt x="346432" y="3308650"/>
                </a:lnTo>
                <a:lnTo>
                  <a:pt x="261332" y="3298804"/>
                </a:lnTo>
                <a:lnTo>
                  <a:pt x="175280" y="3288322"/>
                </a:lnTo>
                <a:lnTo>
                  <a:pt x="95261" y="3278476"/>
                </a:lnTo>
                <a:lnTo>
                  <a:pt x="26356" y="3269583"/>
                </a:lnTo>
                <a:lnTo>
                  <a:pt x="23815" y="3268948"/>
                </a:lnTo>
                <a:lnTo>
                  <a:pt x="20957" y="3267995"/>
                </a:lnTo>
                <a:lnTo>
                  <a:pt x="18100" y="3267360"/>
                </a:lnTo>
                <a:lnTo>
                  <a:pt x="15877" y="3265772"/>
                </a:lnTo>
                <a:lnTo>
                  <a:pt x="13337" y="3264501"/>
                </a:lnTo>
                <a:lnTo>
                  <a:pt x="11114" y="3262913"/>
                </a:lnTo>
                <a:lnTo>
                  <a:pt x="9209" y="3261008"/>
                </a:lnTo>
                <a:lnTo>
                  <a:pt x="7621" y="3259102"/>
                </a:lnTo>
                <a:lnTo>
                  <a:pt x="5716" y="3256879"/>
                </a:lnTo>
                <a:lnTo>
                  <a:pt x="4128" y="3254655"/>
                </a:lnTo>
                <a:lnTo>
                  <a:pt x="3175" y="3252114"/>
                </a:lnTo>
                <a:lnTo>
                  <a:pt x="1905" y="3249891"/>
                </a:lnTo>
                <a:lnTo>
                  <a:pt x="635" y="3247033"/>
                </a:lnTo>
                <a:lnTo>
                  <a:pt x="318" y="3244174"/>
                </a:lnTo>
                <a:lnTo>
                  <a:pt x="0" y="3241633"/>
                </a:lnTo>
                <a:lnTo>
                  <a:pt x="0" y="3238775"/>
                </a:lnTo>
                <a:lnTo>
                  <a:pt x="3493" y="2876378"/>
                </a:lnTo>
                <a:lnTo>
                  <a:pt x="5398" y="2720747"/>
                </a:lnTo>
                <a:lnTo>
                  <a:pt x="6033" y="2660718"/>
                </a:lnTo>
                <a:lnTo>
                  <a:pt x="6986" y="2615617"/>
                </a:lnTo>
                <a:lnTo>
                  <a:pt x="7938" y="2597830"/>
                </a:lnTo>
                <a:lnTo>
                  <a:pt x="8256" y="2586396"/>
                </a:lnTo>
                <a:lnTo>
                  <a:pt x="12066" y="2547647"/>
                </a:lnTo>
                <a:lnTo>
                  <a:pt x="15877" y="2510804"/>
                </a:lnTo>
                <a:lnTo>
                  <a:pt x="20640" y="2475867"/>
                </a:lnTo>
                <a:lnTo>
                  <a:pt x="25403" y="2442200"/>
                </a:lnTo>
                <a:lnTo>
                  <a:pt x="30801" y="2410121"/>
                </a:lnTo>
                <a:lnTo>
                  <a:pt x="36517" y="2379630"/>
                </a:lnTo>
                <a:lnTo>
                  <a:pt x="42867" y="2350409"/>
                </a:lnTo>
                <a:lnTo>
                  <a:pt x="49536" y="2322459"/>
                </a:lnTo>
                <a:lnTo>
                  <a:pt x="56204" y="2296097"/>
                </a:lnTo>
                <a:lnTo>
                  <a:pt x="63507" y="2271006"/>
                </a:lnTo>
                <a:lnTo>
                  <a:pt x="71128" y="2246867"/>
                </a:lnTo>
                <a:lnTo>
                  <a:pt x="78431" y="2224317"/>
                </a:lnTo>
                <a:lnTo>
                  <a:pt x="86687" y="2203037"/>
                </a:lnTo>
                <a:lnTo>
                  <a:pt x="94943" y="2182709"/>
                </a:lnTo>
                <a:lnTo>
                  <a:pt x="102882" y="2163335"/>
                </a:lnTo>
                <a:lnTo>
                  <a:pt x="111455" y="2145231"/>
                </a:lnTo>
                <a:lnTo>
                  <a:pt x="120029" y="2128080"/>
                </a:lnTo>
                <a:lnTo>
                  <a:pt x="128602" y="2111564"/>
                </a:lnTo>
                <a:lnTo>
                  <a:pt x="137493" y="2096318"/>
                </a:lnTo>
                <a:lnTo>
                  <a:pt x="146384" y="2082026"/>
                </a:lnTo>
                <a:lnTo>
                  <a:pt x="154958" y="2068051"/>
                </a:lnTo>
                <a:lnTo>
                  <a:pt x="163849" y="2055664"/>
                </a:lnTo>
                <a:lnTo>
                  <a:pt x="172740" y="2043595"/>
                </a:lnTo>
                <a:lnTo>
                  <a:pt x="181313" y="2032478"/>
                </a:lnTo>
                <a:lnTo>
                  <a:pt x="189887" y="2021679"/>
                </a:lnTo>
                <a:lnTo>
                  <a:pt x="198143" y="2012151"/>
                </a:lnTo>
                <a:lnTo>
                  <a:pt x="206399" y="2002940"/>
                </a:lnTo>
                <a:lnTo>
                  <a:pt x="214019" y="1994365"/>
                </a:lnTo>
                <a:lnTo>
                  <a:pt x="228944" y="1978484"/>
                </a:lnTo>
                <a:lnTo>
                  <a:pt x="242280" y="1964826"/>
                </a:lnTo>
                <a:lnTo>
                  <a:pt x="249266" y="1959427"/>
                </a:lnTo>
                <a:lnTo>
                  <a:pt x="284512" y="1940370"/>
                </a:lnTo>
                <a:lnTo>
                  <a:pt x="320077" y="1922584"/>
                </a:lnTo>
                <a:lnTo>
                  <a:pt x="355323" y="1905115"/>
                </a:lnTo>
                <a:lnTo>
                  <a:pt x="390570" y="1888282"/>
                </a:lnTo>
                <a:lnTo>
                  <a:pt x="426134" y="1872401"/>
                </a:lnTo>
                <a:lnTo>
                  <a:pt x="462015" y="1857155"/>
                </a:lnTo>
                <a:lnTo>
                  <a:pt x="498214" y="1841910"/>
                </a:lnTo>
                <a:lnTo>
                  <a:pt x="534731" y="1826982"/>
                </a:lnTo>
                <a:lnTo>
                  <a:pt x="571565" y="1812372"/>
                </a:lnTo>
                <a:lnTo>
                  <a:pt x="609035" y="1798079"/>
                </a:lnTo>
                <a:lnTo>
                  <a:pt x="685561" y="1768859"/>
                </a:lnTo>
                <a:lnTo>
                  <a:pt x="764310" y="1739321"/>
                </a:lnTo>
                <a:lnTo>
                  <a:pt x="846234" y="1708512"/>
                </a:lnTo>
                <a:lnTo>
                  <a:pt x="847504" y="1708512"/>
                </a:lnTo>
                <a:lnTo>
                  <a:pt x="848774" y="1708195"/>
                </a:lnTo>
                <a:lnTo>
                  <a:pt x="980869" y="1593218"/>
                </a:lnTo>
                <a:lnTo>
                  <a:pt x="984045" y="1590360"/>
                </a:lnTo>
                <a:lnTo>
                  <a:pt x="987220" y="1588137"/>
                </a:lnTo>
                <a:lnTo>
                  <a:pt x="990713" y="1585913"/>
                </a:lnTo>
                <a:lnTo>
                  <a:pt x="994206" y="1584325"/>
                </a:lnTo>
                <a:lnTo>
                  <a:pt x="998334" y="1583690"/>
                </a:lnTo>
                <a:lnTo>
                  <a:pt x="1002462" y="1582737"/>
                </a:lnTo>
                <a:close/>
                <a:moveTo>
                  <a:pt x="1401605" y="0"/>
                </a:moveTo>
                <a:lnTo>
                  <a:pt x="1417801" y="317"/>
                </a:lnTo>
                <a:lnTo>
                  <a:pt x="1433680" y="952"/>
                </a:lnTo>
                <a:lnTo>
                  <a:pt x="1449241" y="2222"/>
                </a:lnTo>
                <a:lnTo>
                  <a:pt x="1464802" y="3492"/>
                </a:lnTo>
                <a:lnTo>
                  <a:pt x="1480046" y="5396"/>
                </a:lnTo>
                <a:lnTo>
                  <a:pt x="1495289" y="7618"/>
                </a:lnTo>
                <a:lnTo>
                  <a:pt x="1510215" y="10158"/>
                </a:lnTo>
                <a:lnTo>
                  <a:pt x="1525141" y="13332"/>
                </a:lnTo>
                <a:lnTo>
                  <a:pt x="1540067" y="17142"/>
                </a:lnTo>
                <a:lnTo>
                  <a:pt x="1554358" y="20633"/>
                </a:lnTo>
                <a:lnTo>
                  <a:pt x="1568649" y="25077"/>
                </a:lnTo>
                <a:lnTo>
                  <a:pt x="1582622" y="29522"/>
                </a:lnTo>
                <a:lnTo>
                  <a:pt x="1596278" y="34918"/>
                </a:lnTo>
                <a:lnTo>
                  <a:pt x="1610251" y="39997"/>
                </a:lnTo>
                <a:lnTo>
                  <a:pt x="1623589" y="46028"/>
                </a:lnTo>
                <a:lnTo>
                  <a:pt x="1636927" y="52060"/>
                </a:lnTo>
                <a:lnTo>
                  <a:pt x="1649948" y="58726"/>
                </a:lnTo>
                <a:lnTo>
                  <a:pt x="1662651" y="65392"/>
                </a:lnTo>
                <a:lnTo>
                  <a:pt x="1675354" y="72376"/>
                </a:lnTo>
                <a:lnTo>
                  <a:pt x="1687739" y="79677"/>
                </a:lnTo>
                <a:lnTo>
                  <a:pt x="1700124" y="87613"/>
                </a:lnTo>
                <a:lnTo>
                  <a:pt x="1711875" y="95866"/>
                </a:lnTo>
                <a:lnTo>
                  <a:pt x="1723942" y="104437"/>
                </a:lnTo>
                <a:lnTo>
                  <a:pt x="1735375" y="113325"/>
                </a:lnTo>
                <a:lnTo>
                  <a:pt x="1746490" y="122213"/>
                </a:lnTo>
                <a:lnTo>
                  <a:pt x="1757605" y="131737"/>
                </a:lnTo>
                <a:lnTo>
                  <a:pt x="1768720" y="141577"/>
                </a:lnTo>
                <a:lnTo>
                  <a:pt x="1779200" y="151418"/>
                </a:lnTo>
                <a:lnTo>
                  <a:pt x="1789680" y="161893"/>
                </a:lnTo>
                <a:lnTo>
                  <a:pt x="1800160" y="172369"/>
                </a:lnTo>
                <a:lnTo>
                  <a:pt x="1810005" y="183162"/>
                </a:lnTo>
                <a:lnTo>
                  <a:pt x="1819850" y="194272"/>
                </a:lnTo>
                <a:lnTo>
                  <a:pt x="1829059" y="205700"/>
                </a:lnTo>
                <a:lnTo>
                  <a:pt x="1838269" y="217445"/>
                </a:lnTo>
                <a:lnTo>
                  <a:pt x="1847479" y="229507"/>
                </a:lnTo>
                <a:lnTo>
                  <a:pt x="1856053" y="241570"/>
                </a:lnTo>
                <a:lnTo>
                  <a:pt x="1864628" y="253950"/>
                </a:lnTo>
                <a:lnTo>
                  <a:pt x="1872884" y="266965"/>
                </a:lnTo>
                <a:lnTo>
                  <a:pt x="1881141" y="279980"/>
                </a:lnTo>
                <a:lnTo>
                  <a:pt x="1888763" y="292995"/>
                </a:lnTo>
                <a:lnTo>
                  <a:pt x="1896385" y="306327"/>
                </a:lnTo>
                <a:lnTo>
                  <a:pt x="1903372" y="319977"/>
                </a:lnTo>
                <a:lnTo>
                  <a:pt x="1910358" y="334262"/>
                </a:lnTo>
                <a:lnTo>
                  <a:pt x="1917027" y="347912"/>
                </a:lnTo>
                <a:lnTo>
                  <a:pt x="1923696" y="362514"/>
                </a:lnTo>
                <a:lnTo>
                  <a:pt x="1929730" y="376799"/>
                </a:lnTo>
                <a:lnTo>
                  <a:pt x="1935764" y="391718"/>
                </a:lnTo>
                <a:lnTo>
                  <a:pt x="1941163" y="406638"/>
                </a:lnTo>
                <a:lnTo>
                  <a:pt x="1946879" y="421875"/>
                </a:lnTo>
                <a:lnTo>
                  <a:pt x="1951960" y="437112"/>
                </a:lnTo>
                <a:lnTo>
                  <a:pt x="1956406" y="452666"/>
                </a:lnTo>
                <a:lnTo>
                  <a:pt x="1961488" y="468221"/>
                </a:lnTo>
                <a:lnTo>
                  <a:pt x="1965298" y="484410"/>
                </a:lnTo>
                <a:lnTo>
                  <a:pt x="1969427" y="500282"/>
                </a:lnTo>
                <a:lnTo>
                  <a:pt x="1973238" y="516154"/>
                </a:lnTo>
                <a:lnTo>
                  <a:pt x="1976731" y="532661"/>
                </a:lnTo>
                <a:lnTo>
                  <a:pt x="1979589" y="549167"/>
                </a:lnTo>
                <a:lnTo>
                  <a:pt x="1982447" y="565992"/>
                </a:lnTo>
                <a:lnTo>
                  <a:pt x="1984670" y="582816"/>
                </a:lnTo>
                <a:lnTo>
                  <a:pt x="1986893" y="599323"/>
                </a:lnTo>
                <a:lnTo>
                  <a:pt x="1989116" y="616464"/>
                </a:lnTo>
                <a:lnTo>
                  <a:pt x="1990704" y="633923"/>
                </a:lnTo>
                <a:lnTo>
                  <a:pt x="1991657" y="651065"/>
                </a:lnTo>
                <a:lnTo>
                  <a:pt x="1992927" y="668524"/>
                </a:lnTo>
                <a:lnTo>
                  <a:pt x="2001184" y="672016"/>
                </a:lnTo>
                <a:lnTo>
                  <a:pt x="2009124" y="675190"/>
                </a:lnTo>
                <a:lnTo>
                  <a:pt x="2016745" y="679317"/>
                </a:lnTo>
                <a:lnTo>
                  <a:pt x="2024050" y="684078"/>
                </a:lnTo>
                <a:lnTo>
                  <a:pt x="2030719" y="688840"/>
                </a:lnTo>
                <a:lnTo>
                  <a:pt x="2037070" y="694554"/>
                </a:lnTo>
                <a:lnTo>
                  <a:pt x="2043422" y="700903"/>
                </a:lnTo>
                <a:lnTo>
                  <a:pt x="2049138" y="707251"/>
                </a:lnTo>
                <a:lnTo>
                  <a:pt x="2054219" y="714552"/>
                </a:lnTo>
                <a:lnTo>
                  <a:pt x="2058983" y="722171"/>
                </a:lnTo>
                <a:lnTo>
                  <a:pt x="2063111" y="730742"/>
                </a:lnTo>
                <a:lnTo>
                  <a:pt x="2066922" y="739630"/>
                </a:lnTo>
                <a:lnTo>
                  <a:pt x="2070098" y="748836"/>
                </a:lnTo>
                <a:lnTo>
                  <a:pt x="2072956" y="758676"/>
                </a:lnTo>
                <a:lnTo>
                  <a:pt x="2075179" y="769469"/>
                </a:lnTo>
                <a:lnTo>
                  <a:pt x="2076767" y="781214"/>
                </a:lnTo>
                <a:lnTo>
                  <a:pt x="2077719" y="790420"/>
                </a:lnTo>
                <a:lnTo>
                  <a:pt x="2078037" y="799626"/>
                </a:lnTo>
                <a:lnTo>
                  <a:pt x="2078037" y="808831"/>
                </a:lnTo>
                <a:lnTo>
                  <a:pt x="2078037" y="818672"/>
                </a:lnTo>
                <a:lnTo>
                  <a:pt x="2077402" y="828195"/>
                </a:lnTo>
                <a:lnTo>
                  <a:pt x="2076449" y="838353"/>
                </a:lnTo>
                <a:lnTo>
                  <a:pt x="2075179" y="847876"/>
                </a:lnTo>
                <a:lnTo>
                  <a:pt x="2073591" y="858034"/>
                </a:lnTo>
                <a:lnTo>
                  <a:pt x="2071686" y="867558"/>
                </a:lnTo>
                <a:lnTo>
                  <a:pt x="2069463" y="877716"/>
                </a:lnTo>
                <a:lnTo>
                  <a:pt x="2066922" y="887239"/>
                </a:lnTo>
                <a:lnTo>
                  <a:pt x="2064381" y="897079"/>
                </a:lnTo>
                <a:lnTo>
                  <a:pt x="2061206" y="906602"/>
                </a:lnTo>
                <a:lnTo>
                  <a:pt x="2057712" y="916443"/>
                </a:lnTo>
                <a:lnTo>
                  <a:pt x="2054219" y="925966"/>
                </a:lnTo>
                <a:lnTo>
                  <a:pt x="2050091" y="935172"/>
                </a:lnTo>
                <a:lnTo>
                  <a:pt x="2045645" y="944060"/>
                </a:lnTo>
                <a:lnTo>
                  <a:pt x="2041199" y="952948"/>
                </a:lnTo>
                <a:lnTo>
                  <a:pt x="2036435" y="962154"/>
                </a:lnTo>
                <a:lnTo>
                  <a:pt x="2031671" y="970090"/>
                </a:lnTo>
                <a:lnTo>
                  <a:pt x="2026273" y="978343"/>
                </a:lnTo>
                <a:lnTo>
                  <a:pt x="2020874" y="986597"/>
                </a:lnTo>
                <a:lnTo>
                  <a:pt x="2014840" y="993898"/>
                </a:lnTo>
                <a:lnTo>
                  <a:pt x="2008806" y="1001516"/>
                </a:lnTo>
                <a:lnTo>
                  <a:pt x="2002455" y="1008182"/>
                </a:lnTo>
                <a:lnTo>
                  <a:pt x="1996421" y="1014849"/>
                </a:lnTo>
                <a:lnTo>
                  <a:pt x="1989434" y="1020563"/>
                </a:lnTo>
                <a:lnTo>
                  <a:pt x="1982765" y="1026276"/>
                </a:lnTo>
                <a:lnTo>
                  <a:pt x="1975778" y="1031355"/>
                </a:lnTo>
                <a:lnTo>
                  <a:pt x="1968474" y="1036434"/>
                </a:lnTo>
                <a:lnTo>
                  <a:pt x="1960852" y="1040244"/>
                </a:lnTo>
                <a:lnTo>
                  <a:pt x="1953231" y="1044053"/>
                </a:lnTo>
                <a:lnTo>
                  <a:pt x="1945609" y="1072622"/>
                </a:lnTo>
                <a:lnTo>
                  <a:pt x="1937987" y="1100557"/>
                </a:lnTo>
                <a:lnTo>
                  <a:pt x="1929095" y="1128491"/>
                </a:lnTo>
                <a:lnTo>
                  <a:pt x="1919568" y="1155791"/>
                </a:lnTo>
                <a:lnTo>
                  <a:pt x="1910041" y="1183408"/>
                </a:lnTo>
                <a:lnTo>
                  <a:pt x="1899243" y="1210073"/>
                </a:lnTo>
                <a:lnTo>
                  <a:pt x="1888128" y="1236420"/>
                </a:lnTo>
                <a:lnTo>
                  <a:pt x="1876695" y="1262133"/>
                </a:lnTo>
                <a:lnTo>
                  <a:pt x="1863992" y="1287845"/>
                </a:lnTo>
                <a:lnTo>
                  <a:pt x="1850972" y="1312288"/>
                </a:lnTo>
                <a:lnTo>
                  <a:pt x="1837316" y="1336731"/>
                </a:lnTo>
                <a:lnTo>
                  <a:pt x="1830012" y="1348793"/>
                </a:lnTo>
                <a:lnTo>
                  <a:pt x="1823025" y="1360221"/>
                </a:lnTo>
                <a:lnTo>
                  <a:pt x="1815721" y="1371649"/>
                </a:lnTo>
                <a:lnTo>
                  <a:pt x="1808099" y="1382759"/>
                </a:lnTo>
                <a:lnTo>
                  <a:pt x="1800478" y="1394187"/>
                </a:lnTo>
                <a:lnTo>
                  <a:pt x="1792538" y="1405297"/>
                </a:lnTo>
                <a:lnTo>
                  <a:pt x="1784599" y="1416090"/>
                </a:lnTo>
                <a:lnTo>
                  <a:pt x="1776342" y="1426248"/>
                </a:lnTo>
                <a:lnTo>
                  <a:pt x="1768085" y="1436724"/>
                </a:lnTo>
                <a:lnTo>
                  <a:pt x="1759511" y="1446882"/>
                </a:lnTo>
                <a:lnTo>
                  <a:pt x="1750619" y="1456722"/>
                </a:lnTo>
                <a:lnTo>
                  <a:pt x="1742044" y="1466563"/>
                </a:lnTo>
                <a:lnTo>
                  <a:pt x="1733152" y="1475769"/>
                </a:lnTo>
                <a:lnTo>
                  <a:pt x="1723942" y="1484974"/>
                </a:lnTo>
                <a:lnTo>
                  <a:pt x="1714733" y="1493862"/>
                </a:lnTo>
                <a:lnTo>
                  <a:pt x="1704888" y="1502433"/>
                </a:lnTo>
                <a:lnTo>
                  <a:pt x="1695361" y="1511004"/>
                </a:lnTo>
                <a:lnTo>
                  <a:pt x="1685516" y="1519258"/>
                </a:lnTo>
                <a:lnTo>
                  <a:pt x="1675671" y="1526876"/>
                </a:lnTo>
                <a:lnTo>
                  <a:pt x="1665509" y="1534812"/>
                </a:lnTo>
                <a:lnTo>
                  <a:pt x="1655029" y="1542113"/>
                </a:lnTo>
                <a:lnTo>
                  <a:pt x="1644867" y="1549414"/>
                </a:lnTo>
                <a:lnTo>
                  <a:pt x="1634387" y="1556080"/>
                </a:lnTo>
                <a:lnTo>
                  <a:pt x="1623589" y="1562746"/>
                </a:lnTo>
                <a:lnTo>
                  <a:pt x="1612474" y="1568778"/>
                </a:lnTo>
                <a:lnTo>
                  <a:pt x="1601677" y="1574492"/>
                </a:lnTo>
                <a:lnTo>
                  <a:pt x="1590244" y="1580206"/>
                </a:lnTo>
                <a:lnTo>
                  <a:pt x="1578811" y="1585285"/>
                </a:lnTo>
                <a:lnTo>
                  <a:pt x="1567061" y="1590047"/>
                </a:lnTo>
                <a:lnTo>
                  <a:pt x="1555628" y="1595126"/>
                </a:lnTo>
                <a:lnTo>
                  <a:pt x="1543561" y="1598935"/>
                </a:lnTo>
                <a:lnTo>
                  <a:pt x="1531493" y="1603061"/>
                </a:lnTo>
                <a:lnTo>
                  <a:pt x="1519107" y="1606553"/>
                </a:lnTo>
                <a:lnTo>
                  <a:pt x="1506722" y="1609728"/>
                </a:lnTo>
                <a:lnTo>
                  <a:pt x="1494337" y="1612902"/>
                </a:lnTo>
                <a:lnTo>
                  <a:pt x="1481634" y="1615442"/>
                </a:lnTo>
                <a:lnTo>
                  <a:pt x="1468613" y="1617346"/>
                </a:lnTo>
                <a:lnTo>
                  <a:pt x="1455593" y="1619251"/>
                </a:lnTo>
                <a:lnTo>
                  <a:pt x="1442255" y="1620521"/>
                </a:lnTo>
                <a:lnTo>
                  <a:pt x="1428916" y="1621473"/>
                </a:lnTo>
                <a:lnTo>
                  <a:pt x="1415578" y="1622108"/>
                </a:lnTo>
                <a:lnTo>
                  <a:pt x="1401605" y="1622425"/>
                </a:lnTo>
                <a:lnTo>
                  <a:pt x="1387949" y="1622108"/>
                </a:lnTo>
                <a:lnTo>
                  <a:pt x="1374611" y="1621473"/>
                </a:lnTo>
                <a:lnTo>
                  <a:pt x="1361273" y="1620521"/>
                </a:lnTo>
                <a:lnTo>
                  <a:pt x="1348253" y="1619251"/>
                </a:lnTo>
                <a:lnTo>
                  <a:pt x="1335232" y="1617664"/>
                </a:lnTo>
                <a:lnTo>
                  <a:pt x="1322212" y="1615442"/>
                </a:lnTo>
                <a:lnTo>
                  <a:pt x="1309509" y="1612902"/>
                </a:lnTo>
                <a:lnTo>
                  <a:pt x="1296806" y="1610363"/>
                </a:lnTo>
                <a:lnTo>
                  <a:pt x="1284738" y="1606871"/>
                </a:lnTo>
                <a:lnTo>
                  <a:pt x="1272353" y="1603061"/>
                </a:lnTo>
                <a:lnTo>
                  <a:pt x="1260602" y="1599570"/>
                </a:lnTo>
                <a:lnTo>
                  <a:pt x="1248535" y="1595443"/>
                </a:lnTo>
                <a:lnTo>
                  <a:pt x="1237102" y="1590681"/>
                </a:lnTo>
                <a:lnTo>
                  <a:pt x="1225669" y="1585602"/>
                </a:lnTo>
                <a:lnTo>
                  <a:pt x="1213919" y="1580523"/>
                </a:lnTo>
                <a:lnTo>
                  <a:pt x="1202804" y="1574809"/>
                </a:lnTo>
                <a:lnTo>
                  <a:pt x="1191689" y="1569413"/>
                </a:lnTo>
                <a:lnTo>
                  <a:pt x="1180891" y="1563064"/>
                </a:lnTo>
                <a:lnTo>
                  <a:pt x="1170094" y="1556715"/>
                </a:lnTo>
                <a:lnTo>
                  <a:pt x="1159932" y="1550049"/>
                </a:lnTo>
                <a:lnTo>
                  <a:pt x="1149452" y="1543065"/>
                </a:lnTo>
                <a:lnTo>
                  <a:pt x="1138972" y="1535447"/>
                </a:lnTo>
                <a:lnTo>
                  <a:pt x="1128809" y="1528146"/>
                </a:lnTo>
                <a:lnTo>
                  <a:pt x="1118965" y="1520210"/>
                </a:lnTo>
                <a:lnTo>
                  <a:pt x="1109120" y="1512274"/>
                </a:lnTo>
                <a:lnTo>
                  <a:pt x="1099593" y="1504020"/>
                </a:lnTo>
                <a:lnTo>
                  <a:pt x="1090383" y="1495450"/>
                </a:lnTo>
                <a:lnTo>
                  <a:pt x="1080856" y="1486561"/>
                </a:lnTo>
                <a:lnTo>
                  <a:pt x="1071646" y="1477356"/>
                </a:lnTo>
                <a:lnTo>
                  <a:pt x="1062754" y="1467833"/>
                </a:lnTo>
                <a:lnTo>
                  <a:pt x="1053862" y="1458309"/>
                </a:lnTo>
                <a:lnTo>
                  <a:pt x="1045287" y="1448786"/>
                </a:lnTo>
                <a:lnTo>
                  <a:pt x="1036713" y="1438628"/>
                </a:lnTo>
                <a:lnTo>
                  <a:pt x="1028456" y="1428153"/>
                </a:lnTo>
                <a:lnTo>
                  <a:pt x="1020517" y="1417677"/>
                </a:lnTo>
                <a:lnTo>
                  <a:pt x="1012260" y="1407519"/>
                </a:lnTo>
                <a:lnTo>
                  <a:pt x="1004320" y="1396409"/>
                </a:lnTo>
                <a:lnTo>
                  <a:pt x="996699" y="1385616"/>
                </a:lnTo>
                <a:lnTo>
                  <a:pt x="989077" y="1374506"/>
                </a:lnTo>
                <a:lnTo>
                  <a:pt x="981773" y="1362761"/>
                </a:lnTo>
                <a:lnTo>
                  <a:pt x="974786" y="1351333"/>
                </a:lnTo>
                <a:lnTo>
                  <a:pt x="967799" y="1339588"/>
                </a:lnTo>
                <a:lnTo>
                  <a:pt x="953826" y="1315145"/>
                </a:lnTo>
                <a:lnTo>
                  <a:pt x="940806" y="1290702"/>
                </a:lnTo>
                <a:lnTo>
                  <a:pt x="928738" y="1265942"/>
                </a:lnTo>
                <a:lnTo>
                  <a:pt x="916670" y="1239912"/>
                </a:lnTo>
                <a:lnTo>
                  <a:pt x="905555" y="1213882"/>
                </a:lnTo>
                <a:lnTo>
                  <a:pt x="894758" y="1187217"/>
                </a:lnTo>
                <a:lnTo>
                  <a:pt x="885230" y="1160235"/>
                </a:lnTo>
                <a:lnTo>
                  <a:pt x="876021" y="1132936"/>
                </a:lnTo>
                <a:lnTo>
                  <a:pt x="866811" y="1105319"/>
                </a:lnTo>
                <a:lnTo>
                  <a:pt x="858872" y="1077701"/>
                </a:lnTo>
                <a:lnTo>
                  <a:pt x="851250" y="1049449"/>
                </a:lnTo>
                <a:lnTo>
                  <a:pt x="842675" y="1046592"/>
                </a:lnTo>
                <a:lnTo>
                  <a:pt x="834736" y="1043101"/>
                </a:lnTo>
                <a:lnTo>
                  <a:pt x="826479" y="1039291"/>
                </a:lnTo>
                <a:lnTo>
                  <a:pt x="818222" y="1034530"/>
                </a:lnTo>
                <a:lnTo>
                  <a:pt x="810918" y="1029768"/>
                </a:lnTo>
                <a:lnTo>
                  <a:pt x="802979" y="1023737"/>
                </a:lnTo>
                <a:lnTo>
                  <a:pt x="795992" y="1017706"/>
                </a:lnTo>
                <a:lnTo>
                  <a:pt x="789006" y="1011039"/>
                </a:lnTo>
                <a:lnTo>
                  <a:pt x="782336" y="1004056"/>
                </a:lnTo>
                <a:lnTo>
                  <a:pt x="775667" y="996437"/>
                </a:lnTo>
                <a:lnTo>
                  <a:pt x="769316" y="988501"/>
                </a:lnTo>
                <a:lnTo>
                  <a:pt x="763282" y="980248"/>
                </a:lnTo>
                <a:lnTo>
                  <a:pt x="757566" y="971677"/>
                </a:lnTo>
                <a:lnTo>
                  <a:pt x="752167" y="962789"/>
                </a:lnTo>
                <a:lnTo>
                  <a:pt x="747403" y="953583"/>
                </a:lnTo>
                <a:lnTo>
                  <a:pt x="742322" y="944060"/>
                </a:lnTo>
                <a:lnTo>
                  <a:pt x="737876" y="934537"/>
                </a:lnTo>
                <a:lnTo>
                  <a:pt x="733430" y="924379"/>
                </a:lnTo>
                <a:lnTo>
                  <a:pt x="729937" y="914538"/>
                </a:lnTo>
                <a:lnTo>
                  <a:pt x="726126" y="904380"/>
                </a:lnTo>
                <a:lnTo>
                  <a:pt x="722633" y="893905"/>
                </a:lnTo>
                <a:lnTo>
                  <a:pt x="720092" y="883747"/>
                </a:lnTo>
                <a:lnTo>
                  <a:pt x="717551" y="873271"/>
                </a:lnTo>
                <a:lnTo>
                  <a:pt x="715328" y="862796"/>
                </a:lnTo>
                <a:lnTo>
                  <a:pt x="713423" y="852320"/>
                </a:lnTo>
                <a:lnTo>
                  <a:pt x="712153" y="842162"/>
                </a:lnTo>
                <a:lnTo>
                  <a:pt x="710882" y="831687"/>
                </a:lnTo>
                <a:lnTo>
                  <a:pt x="710247" y="821212"/>
                </a:lnTo>
                <a:lnTo>
                  <a:pt x="709612" y="810736"/>
                </a:lnTo>
                <a:lnTo>
                  <a:pt x="709612" y="800896"/>
                </a:lnTo>
                <a:lnTo>
                  <a:pt x="710565" y="790738"/>
                </a:lnTo>
                <a:lnTo>
                  <a:pt x="711200" y="781214"/>
                </a:lnTo>
                <a:lnTo>
                  <a:pt x="713105" y="768517"/>
                </a:lnTo>
                <a:lnTo>
                  <a:pt x="715646" y="756454"/>
                </a:lnTo>
                <a:lnTo>
                  <a:pt x="718822" y="745344"/>
                </a:lnTo>
                <a:lnTo>
                  <a:pt x="722633" y="735186"/>
                </a:lnTo>
                <a:lnTo>
                  <a:pt x="727079" y="725663"/>
                </a:lnTo>
                <a:lnTo>
                  <a:pt x="732160" y="716775"/>
                </a:lnTo>
                <a:lnTo>
                  <a:pt x="737559" y="708521"/>
                </a:lnTo>
                <a:lnTo>
                  <a:pt x="743910" y="701220"/>
                </a:lnTo>
                <a:lnTo>
                  <a:pt x="750579" y="694236"/>
                </a:lnTo>
                <a:lnTo>
                  <a:pt x="757566" y="688205"/>
                </a:lnTo>
                <a:lnTo>
                  <a:pt x="765505" y="682809"/>
                </a:lnTo>
                <a:lnTo>
                  <a:pt x="773762" y="677412"/>
                </a:lnTo>
                <a:lnTo>
                  <a:pt x="782336" y="673286"/>
                </a:lnTo>
                <a:lnTo>
                  <a:pt x="791546" y="669159"/>
                </a:lnTo>
                <a:lnTo>
                  <a:pt x="800756" y="666302"/>
                </a:lnTo>
                <a:lnTo>
                  <a:pt x="810600" y="663762"/>
                </a:lnTo>
                <a:lnTo>
                  <a:pt x="811553" y="646303"/>
                </a:lnTo>
                <a:lnTo>
                  <a:pt x="813141" y="629162"/>
                </a:lnTo>
                <a:lnTo>
                  <a:pt x="814411" y="612020"/>
                </a:lnTo>
                <a:lnTo>
                  <a:pt x="816634" y="594878"/>
                </a:lnTo>
                <a:lnTo>
                  <a:pt x="819175" y="578372"/>
                </a:lnTo>
                <a:lnTo>
                  <a:pt x="821716" y="561547"/>
                </a:lnTo>
                <a:lnTo>
                  <a:pt x="824574" y="544723"/>
                </a:lnTo>
                <a:lnTo>
                  <a:pt x="827432" y="528534"/>
                </a:lnTo>
                <a:lnTo>
                  <a:pt x="830925" y="512662"/>
                </a:lnTo>
                <a:lnTo>
                  <a:pt x="834736" y="496155"/>
                </a:lnTo>
                <a:lnTo>
                  <a:pt x="838865" y="480283"/>
                </a:lnTo>
                <a:lnTo>
                  <a:pt x="843311" y="464729"/>
                </a:lnTo>
                <a:lnTo>
                  <a:pt x="847757" y="448857"/>
                </a:lnTo>
                <a:lnTo>
                  <a:pt x="852520" y="433937"/>
                </a:lnTo>
                <a:lnTo>
                  <a:pt x="857601" y="418700"/>
                </a:lnTo>
                <a:lnTo>
                  <a:pt x="863318" y="403463"/>
                </a:lnTo>
                <a:lnTo>
                  <a:pt x="868717" y="388544"/>
                </a:lnTo>
                <a:lnTo>
                  <a:pt x="874750" y="373942"/>
                </a:lnTo>
                <a:lnTo>
                  <a:pt x="881102" y="359340"/>
                </a:lnTo>
                <a:lnTo>
                  <a:pt x="887453" y="345372"/>
                </a:lnTo>
                <a:lnTo>
                  <a:pt x="894122" y="331405"/>
                </a:lnTo>
                <a:lnTo>
                  <a:pt x="901109" y="317438"/>
                </a:lnTo>
                <a:lnTo>
                  <a:pt x="908731" y="304105"/>
                </a:lnTo>
                <a:lnTo>
                  <a:pt x="916035" y="290773"/>
                </a:lnTo>
                <a:lnTo>
                  <a:pt x="923657" y="277441"/>
                </a:lnTo>
                <a:lnTo>
                  <a:pt x="931596" y="264743"/>
                </a:lnTo>
                <a:lnTo>
                  <a:pt x="940171" y="252046"/>
                </a:lnTo>
                <a:lnTo>
                  <a:pt x="948427" y="239348"/>
                </a:lnTo>
                <a:lnTo>
                  <a:pt x="957320" y="227603"/>
                </a:lnTo>
                <a:lnTo>
                  <a:pt x="966212" y="215858"/>
                </a:lnTo>
                <a:lnTo>
                  <a:pt x="975421" y="204112"/>
                </a:lnTo>
                <a:lnTo>
                  <a:pt x="985266" y="192685"/>
                </a:lnTo>
                <a:lnTo>
                  <a:pt x="994793" y="181574"/>
                </a:lnTo>
                <a:lnTo>
                  <a:pt x="1004956" y="170781"/>
                </a:lnTo>
                <a:lnTo>
                  <a:pt x="1014800" y="160306"/>
                </a:lnTo>
                <a:lnTo>
                  <a:pt x="1025280" y="149831"/>
                </a:lnTo>
                <a:lnTo>
                  <a:pt x="1036078" y="140307"/>
                </a:lnTo>
                <a:lnTo>
                  <a:pt x="1046875" y="130784"/>
                </a:lnTo>
                <a:lnTo>
                  <a:pt x="1057991" y="121261"/>
                </a:lnTo>
                <a:lnTo>
                  <a:pt x="1069105" y="112055"/>
                </a:lnTo>
                <a:lnTo>
                  <a:pt x="1080538" y="103485"/>
                </a:lnTo>
                <a:lnTo>
                  <a:pt x="1092606" y="94914"/>
                </a:lnTo>
                <a:lnTo>
                  <a:pt x="1104356" y="86978"/>
                </a:lnTo>
                <a:lnTo>
                  <a:pt x="1116742" y="79359"/>
                </a:lnTo>
                <a:lnTo>
                  <a:pt x="1128809" y="72058"/>
                </a:lnTo>
                <a:lnTo>
                  <a:pt x="1141512" y="64440"/>
                </a:lnTo>
                <a:lnTo>
                  <a:pt x="1154533" y="57774"/>
                </a:lnTo>
                <a:lnTo>
                  <a:pt x="1167553" y="51425"/>
                </a:lnTo>
                <a:lnTo>
                  <a:pt x="1180574" y="45711"/>
                </a:lnTo>
                <a:lnTo>
                  <a:pt x="1193912" y="39680"/>
                </a:lnTo>
                <a:lnTo>
                  <a:pt x="1207568" y="34601"/>
                </a:lnTo>
                <a:lnTo>
                  <a:pt x="1221541" y="29522"/>
                </a:lnTo>
                <a:lnTo>
                  <a:pt x="1235514" y="24760"/>
                </a:lnTo>
                <a:lnTo>
                  <a:pt x="1249805" y="20633"/>
                </a:lnTo>
                <a:lnTo>
                  <a:pt x="1264096" y="16507"/>
                </a:lnTo>
                <a:lnTo>
                  <a:pt x="1278704" y="13332"/>
                </a:lnTo>
                <a:lnTo>
                  <a:pt x="1293630" y="10158"/>
                </a:lnTo>
                <a:lnTo>
                  <a:pt x="1308556" y="7618"/>
                </a:lnTo>
                <a:lnTo>
                  <a:pt x="1323164" y="5396"/>
                </a:lnTo>
                <a:lnTo>
                  <a:pt x="1339043" y="3174"/>
                </a:lnTo>
                <a:lnTo>
                  <a:pt x="1354287" y="1905"/>
                </a:lnTo>
                <a:lnTo>
                  <a:pt x="1369848" y="952"/>
                </a:lnTo>
                <a:lnTo>
                  <a:pt x="1385726" y="317"/>
                </a:lnTo>
                <a:lnTo>
                  <a:pt x="1401605" y="0"/>
                </a:lnTo>
                <a:close/>
              </a:path>
            </a:pathLst>
          </a:custGeom>
          <a:solidFill>
            <a:srgbClr val="4D576B"/>
          </a:solidFill>
          <a:ln>
            <a:noFill/>
          </a:ln>
        </p:spPr>
        <p:txBody>
          <a:bodyPr anchor="ctr">
            <a:normAutofit/>
            <a:scene3d>
              <a:camera prst="orthographicFront"/>
              <a:lightRig rig="threePt" dir="t"/>
            </a:scene3d>
            <a:sp3d>
              <a:contourClr>
                <a:srgbClr val="FFFFFF"/>
              </a:contourClr>
            </a:sp3d>
          </a:bodyPr>
          <a:lstStyle/>
          <a:p>
            <a:pPr algn="ctr" defTabSz="609630">
              <a:defRPr/>
            </a:pPr>
            <a:endParaRPr lang="zh-CN" altLang="en-US" sz="1200" dirty="0">
              <a:solidFill>
                <a:srgbClr val="FFFFFF"/>
              </a:solidFill>
              <a:latin typeface="微软雅黑" panose="020B0503020204020204" charset="-122"/>
              <a:ea typeface="微软雅黑" panose="020B0503020204020204" charset="-122"/>
              <a:sym typeface="Arial" panose="020B0604020202020204" pitchFamily="34" charset="0"/>
            </a:endParaRPr>
          </a:p>
        </p:txBody>
      </p:sp>
      <p:cxnSp>
        <p:nvCxnSpPr>
          <p:cNvPr id="14" name="直接连接符 13"/>
          <p:cNvCxnSpPr>
            <a:stCxn id="11" idx="3"/>
            <a:endCxn id="26" idx="7"/>
          </p:cNvCxnSpPr>
          <p:nvPr>
            <p:custDataLst>
              <p:tags r:id="rId4"/>
            </p:custDataLst>
          </p:nvPr>
        </p:nvCxnSpPr>
        <p:spPr>
          <a:xfrm flipH="1">
            <a:off x="5003596" y="3926334"/>
            <a:ext cx="14393" cy="16933"/>
          </a:xfrm>
          <a:prstGeom prst="line">
            <a:avLst/>
          </a:prstGeom>
          <a:noFill/>
          <a:ln w="38100" cap="flat" cmpd="sng" algn="ctr">
            <a:solidFill>
              <a:srgbClr val="1AA3AA"/>
            </a:solidFill>
            <a:prstDash val="solid"/>
            <a:miter lim="800000"/>
          </a:ln>
          <a:effectLst/>
        </p:spPr>
      </p:cxnSp>
      <p:sp>
        <p:nvSpPr>
          <p:cNvPr id="15" name="圆角矩形 2"/>
          <p:cNvSpPr/>
          <p:nvPr>
            <p:custDataLst>
              <p:tags r:id="rId5"/>
            </p:custDataLst>
          </p:nvPr>
        </p:nvSpPr>
        <p:spPr>
          <a:xfrm>
            <a:off x="891796" y="1477857"/>
            <a:ext cx="3592830" cy="937260"/>
          </a:xfrm>
          <a:prstGeom prst="roundRect">
            <a:avLst>
              <a:gd name="adj" fmla="val 50000"/>
            </a:avLst>
          </a:prstGeom>
          <a:solidFill>
            <a:sysClr val="window" lastClr="FFFFFF"/>
          </a:solidFill>
          <a:ln w="38100" cap="flat" cmpd="sng" algn="ctr">
            <a:solidFill>
              <a:srgbClr val="1F74AD"/>
            </a:solidFill>
            <a:prstDash val="solid"/>
            <a:miter lim="800000"/>
          </a:ln>
          <a:effectLst/>
        </p:spPr>
        <p:txBody>
          <a:bodyPr rtlCol="0" anchor="ctr">
            <a:normAutofit/>
          </a:bodyPr>
          <a:lstStyle/>
          <a:p>
            <a:pPr defTabSz="609630">
              <a:lnSpc>
                <a:spcPct val="120000"/>
              </a:lnSpc>
              <a:defRPr/>
            </a:pPr>
            <a:endParaRPr lang="zh-CN" altLang="en-US" sz="1333" b="1" kern="0" spc="200" dirty="0">
              <a:solidFill>
                <a:srgbClr val="000000"/>
              </a:solidFill>
              <a:latin typeface="微软雅黑" panose="020B0503020204020204" charset="-122"/>
              <a:ea typeface="微软雅黑" panose="020B0503020204020204" charset="-122"/>
            </a:endParaRPr>
          </a:p>
        </p:txBody>
      </p:sp>
      <p:sp>
        <p:nvSpPr>
          <p:cNvPr id="16" name="椭圆 15"/>
          <p:cNvSpPr/>
          <p:nvPr>
            <p:custDataLst>
              <p:tags r:id="rId6"/>
            </p:custDataLst>
          </p:nvPr>
        </p:nvSpPr>
        <p:spPr>
          <a:xfrm>
            <a:off x="4234181" y="1854200"/>
            <a:ext cx="904663" cy="900007"/>
          </a:xfrm>
          <a:prstGeom prst="ellipse">
            <a:avLst/>
          </a:prstGeom>
          <a:solidFill>
            <a:sysClr val="window" lastClr="FFFFFF"/>
          </a:solidFill>
          <a:ln w="38100" cap="flat" cmpd="sng" algn="ctr">
            <a:solidFill>
              <a:srgbClr val="1F74AD"/>
            </a:solidFill>
            <a:prstDash val="solid"/>
            <a:miter lim="800000"/>
          </a:ln>
          <a:effectLst/>
        </p:spPr>
        <p:txBody>
          <a:bodyPr rtlCol="0" anchor="ctr">
            <a:normAutofit/>
          </a:bodyPr>
          <a:lstStyle/>
          <a:p>
            <a:pPr algn="ctr" defTabSz="609630">
              <a:defRPr/>
            </a:pPr>
            <a:endParaRPr lang="zh-CN" altLang="en-US" sz="1200">
              <a:solidFill>
                <a:prstClr val="black"/>
              </a:solidFill>
              <a:latin typeface="微软雅黑" panose="020B0503020204020204" charset="-122"/>
              <a:ea typeface="微软雅黑" panose="020B0503020204020204" charset="-122"/>
              <a:sym typeface="Arial" panose="020B0604020202020204" pitchFamily="34" charset="0"/>
            </a:endParaRPr>
          </a:p>
        </p:txBody>
      </p:sp>
      <p:sp>
        <p:nvSpPr>
          <p:cNvPr id="17" name="KSO_Shape"/>
          <p:cNvSpPr/>
          <p:nvPr>
            <p:custDataLst>
              <p:tags r:id="rId7"/>
            </p:custDataLst>
          </p:nvPr>
        </p:nvSpPr>
        <p:spPr bwMode="auto">
          <a:xfrm>
            <a:off x="4419600" y="2022263"/>
            <a:ext cx="547370" cy="563880"/>
          </a:xfrm>
          <a:custGeom>
            <a:avLst/>
            <a:gdLst>
              <a:gd name="T0" fmla="*/ 1395413 w 2219325"/>
              <a:gd name="T1" fmla="*/ 1938020 h 2219325"/>
              <a:gd name="T2" fmla="*/ 1388316 w 2219325"/>
              <a:gd name="T3" fmla="*/ 2002466 h 2219325"/>
              <a:gd name="T4" fmla="*/ 1670304 w 2219325"/>
              <a:gd name="T5" fmla="*/ 1858614 h 2219325"/>
              <a:gd name="T6" fmla="*/ 1150620 w 2219325"/>
              <a:gd name="T7" fmla="*/ 2015808 h 2219325"/>
              <a:gd name="T8" fmla="*/ 1286510 w 2219325"/>
              <a:gd name="T9" fmla="*/ 1931988 h 2219325"/>
              <a:gd name="T10" fmla="*/ 1400810 w 2219325"/>
              <a:gd name="T11" fmla="*/ 1758633 h 2219325"/>
              <a:gd name="T12" fmla="*/ 848360 w 2219325"/>
              <a:gd name="T13" fmla="*/ 1816418 h 2219325"/>
              <a:gd name="T14" fmla="*/ 969645 w 2219325"/>
              <a:gd name="T15" fmla="*/ 1966278 h 2219325"/>
              <a:gd name="T16" fmla="*/ 388339 w 2219325"/>
              <a:gd name="T17" fmla="*/ 1704282 h 2219325"/>
              <a:gd name="T18" fmla="*/ 625234 w 2219325"/>
              <a:gd name="T19" fmla="*/ 1909105 h 2219325"/>
              <a:gd name="T20" fmla="*/ 900095 w 2219325"/>
              <a:gd name="T21" fmla="*/ 2020749 h 2219325"/>
              <a:gd name="T22" fmla="*/ 793433 w 2219325"/>
              <a:gd name="T23" fmla="*/ 1894840 h 2219325"/>
              <a:gd name="T24" fmla="*/ 1611947 w 2219325"/>
              <a:gd name="T25" fmla="*/ 1244918 h 2219325"/>
              <a:gd name="T26" fmla="*/ 1898577 w 2219325"/>
              <a:gd name="T27" fmla="*/ 1613535 h 2219325"/>
              <a:gd name="T28" fmla="*/ 2016438 w 2219325"/>
              <a:gd name="T29" fmla="*/ 1342906 h 2219325"/>
              <a:gd name="T30" fmla="*/ 1464945 w 2219325"/>
              <a:gd name="T31" fmla="*/ 1588135 h 2219325"/>
              <a:gd name="T32" fmla="*/ 1527810 w 2219325"/>
              <a:gd name="T33" fmla="*/ 1182688 h 2219325"/>
              <a:gd name="T34" fmla="*/ 727393 w 2219325"/>
              <a:gd name="T35" fmla="*/ 1480820 h 2219325"/>
              <a:gd name="T36" fmla="*/ 185422 w 2219325"/>
              <a:gd name="T37" fmla="*/ 1251450 h 2219325"/>
              <a:gd name="T38" fmla="*/ 287674 w 2219325"/>
              <a:gd name="T39" fmla="*/ 1555032 h 2219325"/>
              <a:gd name="T40" fmla="*/ 619125 w 2219325"/>
              <a:gd name="T41" fmla="*/ 1365568 h 2219325"/>
              <a:gd name="T42" fmla="*/ 1581467 w 2219325"/>
              <a:gd name="T43" fmla="*/ 739458 h 2219325"/>
              <a:gd name="T44" fmla="*/ 2043430 w 2219325"/>
              <a:gd name="T45" fmla="*/ 1036784 h 2219325"/>
              <a:gd name="T46" fmla="*/ 1963406 w 2219325"/>
              <a:gd name="T47" fmla="*/ 723993 h 2219325"/>
              <a:gd name="T48" fmla="*/ 1522095 w 2219325"/>
              <a:gd name="T49" fmla="*/ 943928 h 2219325"/>
              <a:gd name="T50" fmla="*/ 762000 w 2219325"/>
              <a:gd name="T51" fmla="*/ 606108 h 2219325"/>
              <a:gd name="T52" fmla="*/ 692467 w 2219325"/>
              <a:gd name="T53" fmla="*/ 1005840 h 2219325"/>
              <a:gd name="T54" fmla="*/ 239406 w 2219325"/>
              <a:gd name="T55" fmla="*/ 765910 h 2219325"/>
              <a:gd name="T56" fmla="*/ 175580 w 2219325"/>
              <a:gd name="T57" fmla="*/ 1068705 h 2219325"/>
              <a:gd name="T58" fmla="*/ 649287 w 2219325"/>
              <a:gd name="T59" fmla="*/ 684848 h 2219325"/>
              <a:gd name="T60" fmla="*/ 1378267 w 2219325"/>
              <a:gd name="T61" fmla="*/ 416878 h 2219325"/>
              <a:gd name="T62" fmla="*/ 1258887 w 2219325"/>
              <a:gd name="T63" fmla="*/ 261303 h 2219325"/>
              <a:gd name="T64" fmla="*/ 1047750 w 2219325"/>
              <a:gd name="T65" fmla="*/ 209550 h 2219325"/>
              <a:gd name="T66" fmla="*/ 914400 w 2219325"/>
              <a:gd name="T67" fmla="*/ 307023 h 2219325"/>
              <a:gd name="T68" fmla="*/ 804545 w 2219325"/>
              <a:gd name="T69" fmla="*/ 491490 h 2219325"/>
              <a:gd name="T70" fmla="*/ 725264 w 2219325"/>
              <a:gd name="T71" fmla="*/ 255919 h 2219325"/>
              <a:gd name="T72" fmla="*/ 464869 w 2219325"/>
              <a:gd name="T73" fmla="*/ 431844 h 2219325"/>
              <a:gd name="T74" fmla="*/ 779145 w 2219325"/>
              <a:gd name="T75" fmla="*/ 348298 h 2219325"/>
              <a:gd name="T76" fmla="*/ 889635 w 2219325"/>
              <a:gd name="T77" fmla="*/ 207963 h 2219325"/>
              <a:gd name="T78" fmla="*/ 1403033 w 2219325"/>
              <a:gd name="T79" fmla="*/ 291783 h 2219325"/>
              <a:gd name="T80" fmla="*/ 1832574 w 2219325"/>
              <a:gd name="T81" fmla="*/ 513773 h 2219325"/>
              <a:gd name="T82" fmla="*/ 1595679 w 2219325"/>
              <a:gd name="T83" fmla="*/ 308950 h 2219325"/>
              <a:gd name="T84" fmla="*/ 1315730 w 2219325"/>
              <a:gd name="T85" fmla="*/ 196178 h 2219325"/>
              <a:gd name="T86" fmla="*/ 1465580 w 2219325"/>
              <a:gd name="T87" fmla="*/ 58420 h 2219325"/>
              <a:gd name="T88" fmla="*/ 1794510 w 2219325"/>
              <a:gd name="T89" fmla="*/ 236855 h 2219325"/>
              <a:gd name="T90" fmla="*/ 2044383 w 2219325"/>
              <a:gd name="T91" fmla="*/ 511493 h 2219325"/>
              <a:gd name="T92" fmla="*/ 2190750 w 2219325"/>
              <a:gd name="T93" fmla="*/ 859473 h 2219325"/>
              <a:gd name="T94" fmla="*/ 2210435 w 2219325"/>
              <a:gd name="T95" fmla="*/ 1250950 h 2219325"/>
              <a:gd name="T96" fmla="*/ 2097723 w 2219325"/>
              <a:gd name="T97" fmla="*/ 1614805 h 2219325"/>
              <a:gd name="T98" fmla="*/ 1875473 w 2219325"/>
              <a:gd name="T99" fmla="*/ 1913255 h 2219325"/>
              <a:gd name="T100" fmla="*/ 1566227 w 2219325"/>
              <a:gd name="T101" fmla="*/ 2121535 h 2219325"/>
              <a:gd name="T102" fmla="*/ 1195070 w 2219325"/>
              <a:gd name="T103" fmla="*/ 2215833 h 2219325"/>
              <a:gd name="T104" fmla="*/ 805815 w 2219325"/>
              <a:gd name="T105" fmla="*/ 2177098 h 2219325"/>
              <a:gd name="T106" fmla="*/ 467043 w 2219325"/>
              <a:gd name="T107" fmla="*/ 2014538 h 2219325"/>
              <a:gd name="T108" fmla="*/ 204787 w 2219325"/>
              <a:gd name="T109" fmla="*/ 1751965 h 2219325"/>
              <a:gd name="T110" fmla="*/ 42227 w 2219325"/>
              <a:gd name="T111" fmla="*/ 1413510 h 2219325"/>
              <a:gd name="T112" fmla="*/ 3175 w 2219325"/>
              <a:gd name="T113" fmla="*/ 1024255 h 2219325"/>
              <a:gd name="T114" fmla="*/ 97790 w 2219325"/>
              <a:gd name="T115" fmla="*/ 653098 h 2219325"/>
              <a:gd name="T116" fmla="*/ 306387 w 2219325"/>
              <a:gd name="T117" fmla="*/ 344488 h 2219325"/>
              <a:gd name="T118" fmla="*/ 604520 w 2219325"/>
              <a:gd name="T119" fmla="*/ 121603 h 2219325"/>
              <a:gd name="T120" fmla="*/ 968375 w 2219325"/>
              <a:gd name="T121" fmla="*/ 9208 h 2219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19325" h="2219325">
                <a:moveTo>
                  <a:pt x="1522095" y="1695768"/>
                </a:moveTo>
                <a:lnTo>
                  <a:pt x="1510983" y="1725295"/>
                </a:lnTo>
                <a:lnTo>
                  <a:pt x="1499553" y="1754188"/>
                </a:lnTo>
                <a:lnTo>
                  <a:pt x="1487170" y="1781810"/>
                </a:lnTo>
                <a:lnTo>
                  <a:pt x="1474153" y="1808480"/>
                </a:lnTo>
                <a:lnTo>
                  <a:pt x="1461135" y="1834515"/>
                </a:lnTo>
                <a:lnTo>
                  <a:pt x="1447165" y="1859280"/>
                </a:lnTo>
                <a:lnTo>
                  <a:pt x="1439863" y="1871345"/>
                </a:lnTo>
                <a:lnTo>
                  <a:pt x="1432877" y="1883093"/>
                </a:lnTo>
                <a:lnTo>
                  <a:pt x="1425575" y="1894840"/>
                </a:lnTo>
                <a:lnTo>
                  <a:pt x="1417955" y="1905953"/>
                </a:lnTo>
                <a:lnTo>
                  <a:pt x="1410653" y="1917065"/>
                </a:lnTo>
                <a:lnTo>
                  <a:pt x="1403033" y="1927860"/>
                </a:lnTo>
                <a:lnTo>
                  <a:pt x="1395413" y="1938020"/>
                </a:lnTo>
                <a:lnTo>
                  <a:pt x="1387157" y="1948498"/>
                </a:lnTo>
                <a:lnTo>
                  <a:pt x="1379537" y="1958023"/>
                </a:lnTo>
                <a:lnTo>
                  <a:pt x="1371600" y="1967865"/>
                </a:lnTo>
                <a:lnTo>
                  <a:pt x="1363027" y="1977390"/>
                </a:lnTo>
                <a:lnTo>
                  <a:pt x="1355090" y="1986280"/>
                </a:lnTo>
                <a:lnTo>
                  <a:pt x="1346517" y="1994853"/>
                </a:lnTo>
                <a:lnTo>
                  <a:pt x="1337945" y="2003425"/>
                </a:lnTo>
                <a:lnTo>
                  <a:pt x="1329690" y="2011680"/>
                </a:lnTo>
                <a:lnTo>
                  <a:pt x="1320800" y="2019300"/>
                </a:lnTo>
                <a:lnTo>
                  <a:pt x="1318516" y="2021258"/>
                </a:lnTo>
                <a:lnTo>
                  <a:pt x="1321630" y="2020566"/>
                </a:lnTo>
                <a:lnTo>
                  <a:pt x="1344176" y="2015168"/>
                </a:lnTo>
                <a:lnTo>
                  <a:pt x="1366405" y="2008817"/>
                </a:lnTo>
                <a:lnTo>
                  <a:pt x="1388316" y="2002466"/>
                </a:lnTo>
                <a:lnTo>
                  <a:pt x="1410227" y="1995479"/>
                </a:lnTo>
                <a:lnTo>
                  <a:pt x="1431821" y="1987858"/>
                </a:lnTo>
                <a:lnTo>
                  <a:pt x="1453415" y="1979602"/>
                </a:lnTo>
                <a:lnTo>
                  <a:pt x="1474691" y="1971345"/>
                </a:lnTo>
                <a:lnTo>
                  <a:pt x="1495332" y="1962136"/>
                </a:lnTo>
                <a:lnTo>
                  <a:pt x="1515973" y="1952610"/>
                </a:lnTo>
                <a:lnTo>
                  <a:pt x="1536296" y="1942448"/>
                </a:lnTo>
                <a:lnTo>
                  <a:pt x="1556302" y="1931651"/>
                </a:lnTo>
                <a:lnTo>
                  <a:pt x="1575991" y="1920537"/>
                </a:lnTo>
                <a:lnTo>
                  <a:pt x="1595679" y="1909105"/>
                </a:lnTo>
                <a:lnTo>
                  <a:pt x="1614415" y="1897038"/>
                </a:lnTo>
                <a:lnTo>
                  <a:pt x="1633468" y="1884653"/>
                </a:lnTo>
                <a:lnTo>
                  <a:pt x="1652203" y="1872268"/>
                </a:lnTo>
                <a:lnTo>
                  <a:pt x="1670304" y="1858614"/>
                </a:lnTo>
                <a:lnTo>
                  <a:pt x="1687770" y="1845276"/>
                </a:lnTo>
                <a:lnTo>
                  <a:pt x="1705553" y="1830986"/>
                </a:lnTo>
                <a:lnTo>
                  <a:pt x="1722383" y="1816379"/>
                </a:lnTo>
                <a:lnTo>
                  <a:pt x="1739531" y="1801454"/>
                </a:lnTo>
                <a:lnTo>
                  <a:pt x="1756044" y="1786529"/>
                </a:lnTo>
                <a:lnTo>
                  <a:pt x="1771921" y="1770651"/>
                </a:lnTo>
                <a:lnTo>
                  <a:pt x="1787481" y="1754456"/>
                </a:lnTo>
                <a:lnTo>
                  <a:pt x="1802724" y="1737943"/>
                </a:lnTo>
                <a:lnTo>
                  <a:pt x="1817967" y="1721430"/>
                </a:lnTo>
                <a:lnTo>
                  <a:pt x="1832574" y="1704282"/>
                </a:lnTo>
                <a:lnTo>
                  <a:pt x="1839112" y="1695768"/>
                </a:lnTo>
                <a:lnTo>
                  <a:pt x="1522095" y="1695768"/>
                </a:lnTo>
                <a:close/>
                <a:moveTo>
                  <a:pt x="1150620" y="1695768"/>
                </a:moveTo>
                <a:lnTo>
                  <a:pt x="1150620" y="2015808"/>
                </a:lnTo>
                <a:lnTo>
                  <a:pt x="1160780" y="2012950"/>
                </a:lnTo>
                <a:lnTo>
                  <a:pt x="1170940" y="2010093"/>
                </a:lnTo>
                <a:lnTo>
                  <a:pt x="1181100" y="2006600"/>
                </a:lnTo>
                <a:lnTo>
                  <a:pt x="1191260" y="2002155"/>
                </a:lnTo>
                <a:lnTo>
                  <a:pt x="1201103" y="1997393"/>
                </a:lnTo>
                <a:lnTo>
                  <a:pt x="1210945" y="1992313"/>
                </a:lnTo>
                <a:lnTo>
                  <a:pt x="1220787" y="1986598"/>
                </a:lnTo>
                <a:lnTo>
                  <a:pt x="1230313" y="1979930"/>
                </a:lnTo>
                <a:lnTo>
                  <a:pt x="1240155" y="1973580"/>
                </a:lnTo>
                <a:lnTo>
                  <a:pt x="1249680" y="1966278"/>
                </a:lnTo>
                <a:lnTo>
                  <a:pt x="1258887" y="1958340"/>
                </a:lnTo>
                <a:lnTo>
                  <a:pt x="1268095" y="1950085"/>
                </a:lnTo>
                <a:lnTo>
                  <a:pt x="1277303" y="1941195"/>
                </a:lnTo>
                <a:lnTo>
                  <a:pt x="1286510" y="1931988"/>
                </a:lnTo>
                <a:lnTo>
                  <a:pt x="1295400" y="1922463"/>
                </a:lnTo>
                <a:lnTo>
                  <a:pt x="1304607" y="1912303"/>
                </a:lnTo>
                <a:lnTo>
                  <a:pt x="1313180" y="1902143"/>
                </a:lnTo>
                <a:lnTo>
                  <a:pt x="1321753" y="1890713"/>
                </a:lnTo>
                <a:lnTo>
                  <a:pt x="1330325" y="1879283"/>
                </a:lnTo>
                <a:lnTo>
                  <a:pt x="1338897" y="1867853"/>
                </a:lnTo>
                <a:lnTo>
                  <a:pt x="1346835" y="1855470"/>
                </a:lnTo>
                <a:lnTo>
                  <a:pt x="1355090" y="1842770"/>
                </a:lnTo>
                <a:lnTo>
                  <a:pt x="1363027" y="1829753"/>
                </a:lnTo>
                <a:lnTo>
                  <a:pt x="1370647" y="1816418"/>
                </a:lnTo>
                <a:lnTo>
                  <a:pt x="1378267" y="1802448"/>
                </a:lnTo>
                <a:lnTo>
                  <a:pt x="1386205" y="1788160"/>
                </a:lnTo>
                <a:lnTo>
                  <a:pt x="1393507" y="1773555"/>
                </a:lnTo>
                <a:lnTo>
                  <a:pt x="1400810" y="1758633"/>
                </a:lnTo>
                <a:lnTo>
                  <a:pt x="1407477" y="1743710"/>
                </a:lnTo>
                <a:lnTo>
                  <a:pt x="1414463" y="1727835"/>
                </a:lnTo>
                <a:lnTo>
                  <a:pt x="1421447" y="1711643"/>
                </a:lnTo>
                <a:lnTo>
                  <a:pt x="1428115" y="1695768"/>
                </a:lnTo>
                <a:lnTo>
                  <a:pt x="1150620" y="1695768"/>
                </a:lnTo>
                <a:close/>
                <a:moveTo>
                  <a:pt x="791210" y="1695768"/>
                </a:moveTo>
                <a:lnTo>
                  <a:pt x="797560" y="1711643"/>
                </a:lnTo>
                <a:lnTo>
                  <a:pt x="804545" y="1727835"/>
                </a:lnTo>
                <a:lnTo>
                  <a:pt x="811213" y="1743710"/>
                </a:lnTo>
                <a:lnTo>
                  <a:pt x="818515" y="1758633"/>
                </a:lnTo>
                <a:lnTo>
                  <a:pt x="825817" y="1773555"/>
                </a:lnTo>
                <a:lnTo>
                  <a:pt x="833120" y="1788160"/>
                </a:lnTo>
                <a:lnTo>
                  <a:pt x="840740" y="1802448"/>
                </a:lnTo>
                <a:lnTo>
                  <a:pt x="848360" y="1816418"/>
                </a:lnTo>
                <a:lnTo>
                  <a:pt x="855980" y="1829753"/>
                </a:lnTo>
                <a:lnTo>
                  <a:pt x="864235" y="1842770"/>
                </a:lnTo>
                <a:lnTo>
                  <a:pt x="872173" y="1855470"/>
                </a:lnTo>
                <a:lnTo>
                  <a:pt x="880427" y="1867853"/>
                </a:lnTo>
                <a:lnTo>
                  <a:pt x="888683" y="1879283"/>
                </a:lnTo>
                <a:lnTo>
                  <a:pt x="897255" y="1890713"/>
                </a:lnTo>
                <a:lnTo>
                  <a:pt x="906145" y="1902143"/>
                </a:lnTo>
                <a:lnTo>
                  <a:pt x="914400" y="1912303"/>
                </a:lnTo>
                <a:lnTo>
                  <a:pt x="923290" y="1922463"/>
                </a:lnTo>
                <a:lnTo>
                  <a:pt x="932497" y="1931988"/>
                </a:lnTo>
                <a:lnTo>
                  <a:pt x="941387" y="1941195"/>
                </a:lnTo>
                <a:lnTo>
                  <a:pt x="950595" y="1950085"/>
                </a:lnTo>
                <a:lnTo>
                  <a:pt x="960120" y="1958340"/>
                </a:lnTo>
                <a:lnTo>
                  <a:pt x="969645" y="1966278"/>
                </a:lnTo>
                <a:lnTo>
                  <a:pt x="979170" y="1973580"/>
                </a:lnTo>
                <a:lnTo>
                  <a:pt x="988695" y="1979930"/>
                </a:lnTo>
                <a:lnTo>
                  <a:pt x="998220" y="1986598"/>
                </a:lnTo>
                <a:lnTo>
                  <a:pt x="1008380" y="1992313"/>
                </a:lnTo>
                <a:lnTo>
                  <a:pt x="1017905" y="1997393"/>
                </a:lnTo>
                <a:lnTo>
                  <a:pt x="1027747" y="2002155"/>
                </a:lnTo>
                <a:lnTo>
                  <a:pt x="1037907" y="2006600"/>
                </a:lnTo>
                <a:lnTo>
                  <a:pt x="1047750" y="2010093"/>
                </a:lnTo>
                <a:lnTo>
                  <a:pt x="1058227" y="2012950"/>
                </a:lnTo>
                <a:lnTo>
                  <a:pt x="1068705" y="2015808"/>
                </a:lnTo>
                <a:lnTo>
                  <a:pt x="1068705" y="1695768"/>
                </a:lnTo>
                <a:lnTo>
                  <a:pt x="791210" y="1695768"/>
                </a:lnTo>
                <a:close/>
                <a:moveTo>
                  <a:pt x="381497" y="1695768"/>
                </a:moveTo>
                <a:lnTo>
                  <a:pt x="388339" y="1704282"/>
                </a:lnTo>
                <a:lnTo>
                  <a:pt x="402946" y="1721430"/>
                </a:lnTo>
                <a:lnTo>
                  <a:pt x="417871" y="1737943"/>
                </a:lnTo>
                <a:lnTo>
                  <a:pt x="432796" y="1754456"/>
                </a:lnTo>
                <a:lnTo>
                  <a:pt x="448674" y="1770651"/>
                </a:lnTo>
                <a:lnTo>
                  <a:pt x="464869" y="1786529"/>
                </a:lnTo>
                <a:lnTo>
                  <a:pt x="481382" y="1801454"/>
                </a:lnTo>
                <a:lnTo>
                  <a:pt x="497895" y="1816379"/>
                </a:lnTo>
                <a:lnTo>
                  <a:pt x="515043" y="1830986"/>
                </a:lnTo>
                <a:lnTo>
                  <a:pt x="532826" y="1845276"/>
                </a:lnTo>
                <a:lnTo>
                  <a:pt x="550609" y="1858614"/>
                </a:lnTo>
                <a:lnTo>
                  <a:pt x="568709" y="1872268"/>
                </a:lnTo>
                <a:lnTo>
                  <a:pt x="587128" y="1884653"/>
                </a:lnTo>
                <a:lnTo>
                  <a:pt x="605863" y="1897038"/>
                </a:lnTo>
                <a:lnTo>
                  <a:pt x="625234" y="1909105"/>
                </a:lnTo>
                <a:lnTo>
                  <a:pt x="644605" y="1920537"/>
                </a:lnTo>
                <a:lnTo>
                  <a:pt x="664293" y="1931651"/>
                </a:lnTo>
                <a:lnTo>
                  <a:pt x="684299" y="1942448"/>
                </a:lnTo>
                <a:lnTo>
                  <a:pt x="704623" y="1952610"/>
                </a:lnTo>
                <a:lnTo>
                  <a:pt x="725264" y="1962136"/>
                </a:lnTo>
                <a:lnTo>
                  <a:pt x="746222" y="1971345"/>
                </a:lnTo>
                <a:lnTo>
                  <a:pt x="767181" y="1979602"/>
                </a:lnTo>
                <a:lnTo>
                  <a:pt x="788457" y="1987858"/>
                </a:lnTo>
                <a:lnTo>
                  <a:pt x="810368" y="1995479"/>
                </a:lnTo>
                <a:lnTo>
                  <a:pt x="832279" y="2002466"/>
                </a:lnTo>
                <a:lnTo>
                  <a:pt x="854190" y="2008817"/>
                </a:lnTo>
                <a:lnTo>
                  <a:pt x="876419" y="2015168"/>
                </a:lnTo>
                <a:lnTo>
                  <a:pt x="899283" y="2020566"/>
                </a:lnTo>
                <a:lnTo>
                  <a:pt x="900095" y="2020749"/>
                </a:lnTo>
                <a:lnTo>
                  <a:pt x="898525" y="2019300"/>
                </a:lnTo>
                <a:lnTo>
                  <a:pt x="889635" y="2011680"/>
                </a:lnTo>
                <a:lnTo>
                  <a:pt x="881063" y="2003425"/>
                </a:lnTo>
                <a:lnTo>
                  <a:pt x="872490" y="1994853"/>
                </a:lnTo>
                <a:lnTo>
                  <a:pt x="864235" y="1986280"/>
                </a:lnTo>
                <a:lnTo>
                  <a:pt x="855980" y="1977390"/>
                </a:lnTo>
                <a:lnTo>
                  <a:pt x="847725" y="1967865"/>
                </a:lnTo>
                <a:lnTo>
                  <a:pt x="839470" y="1958023"/>
                </a:lnTo>
                <a:lnTo>
                  <a:pt x="831850" y="1948498"/>
                </a:lnTo>
                <a:lnTo>
                  <a:pt x="823913" y="1938020"/>
                </a:lnTo>
                <a:lnTo>
                  <a:pt x="816293" y="1927860"/>
                </a:lnTo>
                <a:lnTo>
                  <a:pt x="808355" y="1917065"/>
                </a:lnTo>
                <a:lnTo>
                  <a:pt x="801053" y="1905953"/>
                </a:lnTo>
                <a:lnTo>
                  <a:pt x="793433" y="1894840"/>
                </a:lnTo>
                <a:lnTo>
                  <a:pt x="786130" y="1883093"/>
                </a:lnTo>
                <a:lnTo>
                  <a:pt x="779145" y="1871345"/>
                </a:lnTo>
                <a:lnTo>
                  <a:pt x="771843" y="1859280"/>
                </a:lnTo>
                <a:lnTo>
                  <a:pt x="758190" y="1834515"/>
                </a:lnTo>
                <a:lnTo>
                  <a:pt x="745173" y="1808480"/>
                </a:lnTo>
                <a:lnTo>
                  <a:pt x="731837" y="1781810"/>
                </a:lnTo>
                <a:lnTo>
                  <a:pt x="719773" y="1754188"/>
                </a:lnTo>
                <a:lnTo>
                  <a:pt x="708025" y="1725295"/>
                </a:lnTo>
                <a:lnTo>
                  <a:pt x="696913" y="1695768"/>
                </a:lnTo>
                <a:lnTo>
                  <a:pt x="381497" y="1695768"/>
                </a:lnTo>
                <a:close/>
                <a:moveTo>
                  <a:pt x="1615757" y="1150938"/>
                </a:moveTo>
                <a:lnTo>
                  <a:pt x="1615123" y="1182688"/>
                </a:lnTo>
                <a:lnTo>
                  <a:pt x="1613535" y="1213803"/>
                </a:lnTo>
                <a:lnTo>
                  <a:pt x="1611947" y="1244918"/>
                </a:lnTo>
                <a:lnTo>
                  <a:pt x="1609725" y="1275715"/>
                </a:lnTo>
                <a:lnTo>
                  <a:pt x="1607185" y="1305878"/>
                </a:lnTo>
                <a:lnTo>
                  <a:pt x="1603693" y="1336040"/>
                </a:lnTo>
                <a:lnTo>
                  <a:pt x="1600200" y="1365568"/>
                </a:lnTo>
                <a:lnTo>
                  <a:pt x="1596073" y="1394778"/>
                </a:lnTo>
                <a:lnTo>
                  <a:pt x="1591627" y="1423670"/>
                </a:lnTo>
                <a:lnTo>
                  <a:pt x="1586547" y="1451928"/>
                </a:lnTo>
                <a:lnTo>
                  <a:pt x="1581467" y="1479868"/>
                </a:lnTo>
                <a:lnTo>
                  <a:pt x="1576070" y="1507808"/>
                </a:lnTo>
                <a:lnTo>
                  <a:pt x="1569720" y="1534478"/>
                </a:lnTo>
                <a:lnTo>
                  <a:pt x="1563370" y="1561465"/>
                </a:lnTo>
                <a:lnTo>
                  <a:pt x="1556385" y="1587500"/>
                </a:lnTo>
                <a:lnTo>
                  <a:pt x="1549083" y="1613535"/>
                </a:lnTo>
                <a:lnTo>
                  <a:pt x="1898577" y="1613535"/>
                </a:lnTo>
                <a:lnTo>
                  <a:pt x="1898625" y="1613462"/>
                </a:lnTo>
                <a:lnTo>
                  <a:pt x="1910375" y="1594091"/>
                </a:lnTo>
                <a:lnTo>
                  <a:pt x="1922124" y="1574720"/>
                </a:lnTo>
                <a:lnTo>
                  <a:pt x="1933239" y="1555032"/>
                </a:lnTo>
                <a:lnTo>
                  <a:pt x="1943401" y="1535026"/>
                </a:lnTo>
                <a:lnTo>
                  <a:pt x="1953880" y="1514703"/>
                </a:lnTo>
                <a:lnTo>
                  <a:pt x="1963406" y="1493744"/>
                </a:lnTo>
                <a:lnTo>
                  <a:pt x="1972298" y="1473103"/>
                </a:lnTo>
                <a:lnTo>
                  <a:pt x="1981189" y="1452145"/>
                </a:lnTo>
                <a:lnTo>
                  <a:pt x="1989128" y="1430868"/>
                </a:lnTo>
                <a:lnTo>
                  <a:pt x="1997067" y="1408957"/>
                </a:lnTo>
                <a:lnTo>
                  <a:pt x="2003736" y="1387364"/>
                </a:lnTo>
                <a:lnTo>
                  <a:pt x="2010404" y="1365135"/>
                </a:lnTo>
                <a:lnTo>
                  <a:pt x="2016438" y="1342906"/>
                </a:lnTo>
                <a:lnTo>
                  <a:pt x="2021836" y="1320042"/>
                </a:lnTo>
                <a:lnTo>
                  <a:pt x="2026917" y="1297496"/>
                </a:lnTo>
                <a:lnTo>
                  <a:pt x="2031681" y="1274949"/>
                </a:lnTo>
                <a:lnTo>
                  <a:pt x="2035491" y="1251450"/>
                </a:lnTo>
                <a:lnTo>
                  <a:pt x="2038349" y="1228269"/>
                </a:lnTo>
                <a:lnTo>
                  <a:pt x="2041207" y="1204770"/>
                </a:lnTo>
                <a:lnTo>
                  <a:pt x="2043430" y="1180953"/>
                </a:lnTo>
                <a:lnTo>
                  <a:pt x="2044700" y="1157137"/>
                </a:lnTo>
                <a:lnTo>
                  <a:pt x="2044945" y="1150938"/>
                </a:lnTo>
                <a:lnTo>
                  <a:pt x="1615757" y="1150938"/>
                </a:lnTo>
                <a:close/>
                <a:moveTo>
                  <a:pt x="1150620" y="1150938"/>
                </a:moveTo>
                <a:lnTo>
                  <a:pt x="1150620" y="1613535"/>
                </a:lnTo>
                <a:lnTo>
                  <a:pt x="1456690" y="1613535"/>
                </a:lnTo>
                <a:lnTo>
                  <a:pt x="1464945" y="1588135"/>
                </a:lnTo>
                <a:lnTo>
                  <a:pt x="1472247" y="1561783"/>
                </a:lnTo>
                <a:lnTo>
                  <a:pt x="1479233" y="1535430"/>
                </a:lnTo>
                <a:lnTo>
                  <a:pt x="1485583" y="1508125"/>
                </a:lnTo>
                <a:lnTo>
                  <a:pt x="1491615" y="1480820"/>
                </a:lnTo>
                <a:lnTo>
                  <a:pt x="1497013" y="1452880"/>
                </a:lnTo>
                <a:lnTo>
                  <a:pt x="1502410" y="1423988"/>
                </a:lnTo>
                <a:lnTo>
                  <a:pt x="1507490" y="1395095"/>
                </a:lnTo>
                <a:lnTo>
                  <a:pt x="1511617" y="1365885"/>
                </a:lnTo>
                <a:lnTo>
                  <a:pt x="1515745" y="1336358"/>
                </a:lnTo>
                <a:lnTo>
                  <a:pt x="1518920" y="1305878"/>
                </a:lnTo>
                <a:lnTo>
                  <a:pt x="1522095" y="1275715"/>
                </a:lnTo>
                <a:lnTo>
                  <a:pt x="1524317" y="1244918"/>
                </a:lnTo>
                <a:lnTo>
                  <a:pt x="1526857" y="1213803"/>
                </a:lnTo>
                <a:lnTo>
                  <a:pt x="1527810" y="1182688"/>
                </a:lnTo>
                <a:lnTo>
                  <a:pt x="1529080" y="1150938"/>
                </a:lnTo>
                <a:lnTo>
                  <a:pt x="1150620" y="1150938"/>
                </a:lnTo>
                <a:close/>
                <a:moveTo>
                  <a:pt x="690245" y="1150938"/>
                </a:moveTo>
                <a:lnTo>
                  <a:pt x="691197" y="1182688"/>
                </a:lnTo>
                <a:lnTo>
                  <a:pt x="692467" y="1213803"/>
                </a:lnTo>
                <a:lnTo>
                  <a:pt x="694690" y="1244918"/>
                </a:lnTo>
                <a:lnTo>
                  <a:pt x="696913" y="1275715"/>
                </a:lnTo>
                <a:lnTo>
                  <a:pt x="700087" y="1305878"/>
                </a:lnTo>
                <a:lnTo>
                  <a:pt x="703580" y="1336358"/>
                </a:lnTo>
                <a:lnTo>
                  <a:pt x="707390" y="1365885"/>
                </a:lnTo>
                <a:lnTo>
                  <a:pt x="711517" y="1395095"/>
                </a:lnTo>
                <a:lnTo>
                  <a:pt x="716597" y="1423988"/>
                </a:lnTo>
                <a:lnTo>
                  <a:pt x="721677" y="1452880"/>
                </a:lnTo>
                <a:lnTo>
                  <a:pt x="727393" y="1480820"/>
                </a:lnTo>
                <a:lnTo>
                  <a:pt x="733425" y="1508125"/>
                </a:lnTo>
                <a:lnTo>
                  <a:pt x="740093" y="1535430"/>
                </a:lnTo>
                <a:lnTo>
                  <a:pt x="747077" y="1561783"/>
                </a:lnTo>
                <a:lnTo>
                  <a:pt x="754380" y="1588135"/>
                </a:lnTo>
                <a:lnTo>
                  <a:pt x="762000" y="1613535"/>
                </a:lnTo>
                <a:lnTo>
                  <a:pt x="1068705" y="1613535"/>
                </a:lnTo>
                <a:lnTo>
                  <a:pt x="1068705" y="1150938"/>
                </a:lnTo>
                <a:lnTo>
                  <a:pt x="690245" y="1150938"/>
                </a:lnTo>
                <a:close/>
                <a:moveTo>
                  <a:pt x="175650" y="1150938"/>
                </a:moveTo>
                <a:lnTo>
                  <a:pt x="175895" y="1157137"/>
                </a:lnTo>
                <a:lnTo>
                  <a:pt x="177165" y="1180953"/>
                </a:lnTo>
                <a:lnTo>
                  <a:pt x="179706" y="1204770"/>
                </a:lnTo>
                <a:lnTo>
                  <a:pt x="182246" y="1228269"/>
                </a:lnTo>
                <a:lnTo>
                  <a:pt x="185422" y="1251450"/>
                </a:lnTo>
                <a:lnTo>
                  <a:pt x="189232" y="1274949"/>
                </a:lnTo>
                <a:lnTo>
                  <a:pt x="193678" y="1297496"/>
                </a:lnTo>
                <a:lnTo>
                  <a:pt x="198759" y="1320042"/>
                </a:lnTo>
                <a:lnTo>
                  <a:pt x="204158" y="1342906"/>
                </a:lnTo>
                <a:lnTo>
                  <a:pt x="210191" y="1365135"/>
                </a:lnTo>
                <a:lnTo>
                  <a:pt x="216860" y="1387364"/>
                </a:lnTo>
                <a:lnTo>
                  <a:pt x="223846" y="1408957"/>
                </a:lnTo>
                <a:lnTo>
                  <a:pt x="231467" y="1430868"/>
                </a:lnTo>
                <a:lnTo>
                  <a:pt x="239406" y="1452145"/>
                </a:lnTo>
                <a:lnTo>
                  <a:pt x="248298" y="1473103"/>
                </a:lnTo>
                <a:lnTo>
                  <a:pt x="257189" y="1493744"/>
                </a:lnTo>
                <a:lnTo>
                  <a:pt x="266716" y="1514703"/>
                </a:lnTo>
                <a:lnTo>
                  <a:pt x="277195" y="1535026"/>
                </a:lnTo>
                <a:lnTo>
                  <a:pt x="287674" y="1555032"/>
                </a:lnTo>
                <a:lnTo>
                  <a:pt x="298789" y="1574720"/>
                </a:lnTo>
                <a:lnTo>
                  <a:pt x="310221" y="1594091"/>
                </a:lnTo>
                <a:lnTo>
                  <a:pt x="322288" y="1613462"/>
                </a:lnTo>
                <a:lnTo>
                  <a:pt x="322335" y="1613535"/>
                </a:lnTo>
                <a:lnTo>
                  <a:pt x="670243" y="1613535"/>
                </a:lnTo>
                <a:lnTo>
                  <a:pt x="662940" y="1587500"/>
                </a:lnTo>
                <a:lnTo>
                  <a:pt x="655955" y="1561465"/>
                </a:lnTo>
                <a:lnTo>
                  <a:pt x="649287" y="1534478"/>
                </a:lnTo>
                <a:lnTo>
                  <a:pt x="643255" y="1507808"/>
                </a:lnTo>
                <a:lnTo>
                  <a:pt x="637540" y="1479868"/>
                </a:lnTo>
                <a:lnTo>
                  <a:pt x="632460" y="1451928"/>
                </a:lnTo>
                <a:lnTo>
                  <a:pt x="627380" y="1423670"/>
                </a:lnTo>
                <a:lnTo>
                  <a:pt x="622935" y="1394778"/>
                </a:lnTo>
                <a:lnTo>
                  <a:pt x="619125" y="1365568"/>
                </a:lnTo>
                <a:lnTo>
                  <a:pt x="614997" y="1336040"/>
                </a:lnTo>
                <a:lnTo>
                  <a:pt x="612140" y="1305878"/>
                </a:lnTo>
                <a:lnTo>
                  <a:pt x="609283" y="1275715"/>
                </a:lnTo>
                <a:lnTo>
                  <a:pt x="607060" y="1244918"/>
                </a:lnTo>
                <a:lnTo>
                  <a:pt x="605155" y="1213803"/>
                </a:lnTo>
                <a:lnTo>
                  <a:pt x="603885" y="1182688"/>
                </a:lnTo>
                <a:lnTo>
                  <a:pt x="603250" y="1150938"/>
                </a:lnTo>
                <a:lnTo>
                  <a:pt x="175650" y="1150938"/>
                </a:lnTo>
                <a:close/>
                <a:moveTo>
                  <a:pt x="1549083" y="606108"/>
                </a:moveTo>
                <a:lnTo>
                  <a:pt x="1556385" y="631825"/>
                </a:lnTo>
                <a:lnTo>
                  <a:pt x="1563370" y="657860"/>
                </a:lnTo>
                <a:lnTo>
                  <a:pt x="1569720" y="684848"/>
                </a:lnTo>
                <a:lnTo>
                  <a:pt x="1576070" y="712153"/>
                </a:lnTo>
                <a:lnTo>
                  <a:pt x="1581467" y="739458"/>
                </a:lnTo>
                <a:lnTo>
                  <a:pt x="1586547" y="767398"/>
                </a:lnTo>
                <a:lnTo>
                  <a:pt x="1591627" y="795973"/>
                </a:lnTo>
                <a:lnTo>
                  <a:pt x="1596073" y="824865"/>
                </a:lnTo>
                <a:lnTo>
                  <a:pt x="1600200" y="854393"/>
                </a:lnTo>
                <a:lnTo>
                  <a:pt x="1603693" y="883920"/>
                </a:lnTo>
                <a:lnTo>
                  <a:pt x="1607185" y="914083"/>
                </a:lnTo>
                <a:lnTo>
                  <a:pt x="1609725" y="944245"/>
                </a:lnTo>
                <a:lnTo>
                  <a:pt x="1611947" y="974725"/>
                </a:lnTo>
                <a:lnTo>
                  <a:pt x="1613535" y="1005840"/>
                </a:lnTo>
                <a:lnTo>
                  <a:pt x="1615123" y="1036955"/>
                </a:lnTo>
                <a:lnTo>
                  <a:pt x="1615757" y="1068705"/>
                </a:lnTo>
                <a:lnTo>
                  <a:pt x="2045016" y="1068705"/>
                </a:lnTo>
                <a:lnTo>
                  <a:pt x="2044700" y="1060601"/>
                </a:lnTo>
                <a:lnTo>
                  <a:pt x="2043430" y="1036784"/>
                </a:lnTo>
                <a:lnTo>
                  <a:pt x="2041207" y="1013285"/>
                </a:lnTo>
                <a:lnTo>
                  <a:pt x="2038349" y="990104"/>
                </a:lnTo>
                <a:lnTo>
                  <a:pt x="2035491" y="966605"/>
                </a:lnTo>
                <a:lnTo>
                  <a:pt x="2031681" y="943423"/>
                </a:lnTo>
                <a:lnTo>
                  <a:pt x="2026917" y="920559"/>
                </a:lnTo>
                <a:lnTo>
                  <a:pt x="2021836" y="897695"/>
                </a:lnTo>
                <a:lnTo>
                  <a:pt x="2016438" y="875149"/>
                </a:lnTo>
                <a:lnTo>
                  <a:pt x="2010404" y="852920"/>
                </a:lnTo>
                <a:lnTo>
                  <a:pt x="2003736" y="831009"/>
                </a:lnTo>
                <a:lnTo>
                  <a:pt x="1997067" y="809098"/>
                </a:lnTo>
                <a:lnTo>
                  <a:pt x="1989128" y="787504"/>
                </a:lnTo>
                <a:lnTo>
                  <a:pt x="1981189" y="765910"/>
                </a:lnTo>
                <a:lnTo>
                  <a:pt x="1972298" y="744634"/>
                </a:lnTo>
                <a:lnTo>
                  <a:pt x="1963406" y="723993"/>
                </a:lnTo>
                <a:lnTo>
                  <a:pt x="1953880" y="703352"/>
                </a:lnTo>
                <a:lnTo>
                  <a:pt x="1943401" y="683029"/>
                </a:lnTo>
                <a:lnTo>
                  <a:pt x="1933239" y="663023"/>
                </a:lnTo>
                <a:lnTo>
                  <a:pt x="1922124" y="643335"/>
                </a:lnTo>
                <a:lnTo>
                  <a:pt x="1910375" y="623646"/>
                </a:lnTo>
                <a:lnTo>
                  <a:pt x="1899375" y="606108"/>
                </a:lnTo>
                <a:lnTo>
                  <a:pt x="1549083" y="606108"/>
                </a:lnTo>
                <a:close/>
                <a:moveTo>
                  <a:pt x="1150620" y="606108"/>
                </a:moveTo>
                <a:lnTo>
                  <a:pt x="1150620" y="1068705"/>
                </a:lnTo>
                <a:lnTo>
                  <a:pt x="1529080" y="1068705"/>
                </a:lnTo>
                <a:lnTo>
                  <a:pt x="1527810" y="1036955"/>
                </a:lnTo>
                <a:lnTo>
                  <a:pt x="1526857" y="1005840"/>
                </a:lnTo>
                <a:lnTo>
                  <a:pt x="1524317" y="974725"/>
                </a:lnTo>
                <a:lnTo>
                  <a:pt x="1522095" y="943928"/>
                </a:lnTo>
                <a:lnTo>
                  <a:pt x="1518920" y="913448"/>
                </a:lnTo>
                <a:lnTo>
                  <a:pt x="1515745" y="883603"/>
                </a:lnTo>
                <a:lnTo>
                  <a:pt x="1511617" y="853758"/>
                </a:lnTo>
                <a:lnTo>
                  <a:pt x="1507490" y="824548"/>
                </a:lnTo>
                <a:lnTo>
                  <a:pt x="1502410" y="795655"/>
                </a:lnTo>
                <a:lnTo>
                  <a:pt x="1497013" y="767080"/>
                </a:lnTo>
                <a:lnTo>
                  <a:pt x="1491615" y="739140"/>
                </a:lnTo>
                <a:lnTo>
                  <a:pt x="1485583" y="711518"/>
                </a:lnTo>
                <a:lnTo>
                  <a:pt x="1479233" y="684213"/>
                </a:lnTo>
                <a:lnTo>
                  <a:pt x="1472247" y="657543"/>
                </a:lnTo>
                <a:lnTo>
                  <a:pt x="1464945" y="631508"/>
                </a:lnTo>
                <a:lnTo>
                  <a:pt x="1456690" y="606108"/>
                </a:lnTo>
                <a:lnTo>
                  <a:pt x="1150620" y="606108"/>
                </a:lnTo>
                <a:close/>
                <a:moveTo>
                  <a:pt x="762000" y="606108"/>
                </a:moveTo>
                <a:lnTo>
                  <a:pt x="754380" y="631508"/>
                </a:lnTo>
                <a:lnTo>
                  <a:pt x="747077" y="657543"/>
                </a:lnTo>
                <a:lnTo>
                  <a:pt x="740093" y="684213"/>
                </a:lnTo>
                <a:lnTo>
                  <a:pt x="733425" y="711518"/>
                </a:lnTo>
                <a:lnTo>
                  <a:pt x="727393" y="739140"/>
                </a:lnTo>
                <a:lnTo>
                  <a:pt x="721677" y="767080"/>
                </a:lnTo>
                <a:lnTo>
                  <a:pt x="716597" y="795655"/>
                </a:lnTo>
                <a:lnTo>
                  <a:pt x="711517" y="824548"/>
                </a:lnTo>
                <a:lnTo>
                  <a:pt x="707390" y="853758"/>
                </a:lnTo>
                <a:lnTo>
                  <a:pt x="703580" y="883603"/>
                </a:lnTo>
                <a:lnTo>
                  <a:pt x="700087" y="913448"/>
                </a:lnTo>
                <a:lnTo>
                  <a:pt x="696913" y="943928"/>
                </a:lnTo>
                <a:lnTo>
                  <a:pt x="694690" y="974725"/>
                </a:lnTo>
                <a:lnTo>
                  <a:pt x="692467" y="1005840"/>
                </a:lnTo>
                <a:lnTo>
                  <a:pt x="691197" y="1036955"/>
                </a:lnTo>
                <a:lnTo>
                  <a:pt x="690245" y="1068705"/>
                </a:lnTo>
                <a:lnTo>
                  <a:pt x="1068705" y="1068705"/>
                </a:lnTo>
                <a:lnTo>
                  <a:pt x="1068705" y="606108"/>
                </a:lnTo>
                <a:lnTo>
                  <a:pt x="762000" y="606108"/>
                </a:lnTo>
                <a:close/>
                <a:moveTo>
                  <a:pt x="321517" y="606108"/>
                </a:moveTo>
                <a:lnTo>
                  <a:pt x="310221" y="623646"/>
                </a:lnTo>
                <a:lnTo>
                  <a:pt x="298789" y="643335"/>
                </a:lnTo>
                <a:lnTo>
                  <a:pt x="287674" y="663023"/>
                </a:lnTo>
                <a:lnTo>
                  <a:pt x="277195" y="683029"/>
                </a:lnTo>
                <a:lnTo>
                  <a:pt x="266716" y="703352"/>
                </a:lnTo>
                <a:lnTo>
                  <a:pt x="257189" y="723993"/>
                </a:lnTo>
                <a:lnTo>
                  <a:pt x="248298" y="744634"/>
                </a:lnTo>
                <a:lnTo>
                  <a:pt x="239406" y="765910"/>
                </a:lnTo>
                <a:lnTo>
                  <a:pt x="231467" y="787504"/>
                </a:lnTo>
                <a:lnTo>
                  <a:pt x="223846" y="809098"/>
                </a:lnTo>
                <a:lnTo>
                  <a:pt x="216860" y="831009"/>
                </a:lnTo>
                <a:lnTo>
                  <a:pt x="210191" y="852920"/>
                </a:lnTo>
                <a:lnTo>
                  <a:pt x="204158" y="875149"/>
                </a:lnTo>
                <a:lnTo>
                  <a:pt x="198759" y="897695"/>
                </a:lnTo>
                <a:lnTo>
                  <a:pt x="193678" y="920559"/>
                </a:lnTo>
                <a:lnTo>
                  <a:pt x="189232" y="943423"/>
                </a:lnTo>
                <a:lnTo>
                  <a:pt x="185422" y="966605"/>
                </a:lnTo>
                <a:lnTo>
                  <a:pt x="182246" y="990104"/>
                </a:lnTo>
                <a:lnTo>
                  <a:pt x="179706" y="1013285"/>
                </a:lnTo>
                <a:lnTo>
                  <a:pt x="177165" y="1036784"/>
                </a:lnTo>
                <a:lnTo>
                  <a:pt x="175895" y="1060601"/>
                </a:lnTo>
                <a:lnTo>
                  <a:pt x="175580" y="1068705"/>
                </a:lnTo>
                <a:lnTo>
                  <a:pt x="603250" y="1068705"/>
                </a:lnTo>
                <a:lnTo>
                  <a:pt x="603885" y="1036955"/>
                </a:lnTo>
                <a:lnTo>
                  <a:pt x="605155" y="1005840"/>
                </a:lnTo>
                <a:lnTo>
                  <a:pt x="607060" y="974725"/>
                </a:lnTo>
                <a:lnTo>
                  <a:pt x="609283" y="944245"/>
                </a:lnTo>
                <a:lnTo>
                  <a:pt x="612140" y="914083"/>
                </a:lnTo>
                <a:lnTo>
                  <a:pt x="614997" y="883920"/>
                </a:lnTo>
                <a:lnTo>
                  <a:pt x="619125" y="854393"/>
                </a:lnTo>
                <a:lnTo>
                  <a:pt x="622935" y="824865"/>
                </a:lnTo>
                <a:lnTo>
                  <a:pt x="627380" y="795973"/>
                </a:lnTo>
                <a:lnTo>
                  <a:pt x="632460" y="767398"/>
                </a:lnTo>
                <a:lnTo>
                  <a:pt x="637540" y="739458"/>
                </a:lnTo>
                <a:lnTo>
                  <a:pt x="643255" y="712153"/>
                </a:lnTo>
                <a:lnTo>
                  <a:pt x="649287" y="684848"/>
                </a:lnTo>
                <a:lnTo>
                  <a:pt x="655955" y="657860"/>
                </a:lnTo>
                <a:lnTo>
                  <a:pt x="662940" y="631825"/>
                </a:lnTo>
                <a:lnTo>
                  <a:pt x="670243" y="606108"/>
                </a:lnTo>
                <a:lnTo>
                  <a:pt x="321517" y="606108"/>
                </a:lnTo>
                <a:close/>
                <a:moveTo>
                  <a:pt x="1150620" y="203835"/>
                </a:moveTo>
                <a:lnTo>
                  <a:pt x="1150620" y="523875"/>
                </a:lnTo>
                <a:lnTo>
                  <a:pt x="1428115" y="523875"/>
                </a:lnTo>
                <a:lnTo>
                  <a:pt x="1421447" y="507683"/>
                </a:lnTo>
                <a:lnTo>
                  <a:pt x="1414463" y="491490"/>
                </a:lnTo>
                <a:lnTo>
                  <a:pt x="1407477" y="476250"/>
                </a:lnTo>
                <a:lnTo>
                  <a:pt x="1400810" y="460693"/>
                </a:lnTo>
                <a:lnTo>
                  <a:pt x="1393507" y="445770"/>
                </a:lnTo>
                <a:lnTo>
                  <a:pt x="1386205" y="431165"/>
                </a:lnTo>
                <a:lnTo>
                  <a:pt x="1378267" y="416878"/>
                </a:lnTo>
                <a:lnTo>
                  <a:pt x="1370647" y="403225"/>
                </a:lnTo>
                <a:lnTo>
                  <a:pt x="1363027" y="389890"/>
                </a:lnTo>
                <a:lnTo>
                  <a:pt x="1355090" y="376555"/>
                </a:lnTo>
                <a:lnTo>
                  <a:pt x="1346835" y="363855"/>
                </a:lnTo>
                <a:lnTo>
                  <a:pt x="1338897" y="352108"/>
                </a:lnTo>
                <a:lnTo>
                  <a:pt x="1330325" y="340043"/>
                </a:lnTo>
                <a:lnTo>
                  <a:pt x="1321753" y="328613"/>
                </a:lnTo>
                <a:lnTo>
                  <a:pt x="1313180" y="317818"/>
                </a:lnTo>
                <a:lnTo>
                  <a:pt x="1304607" y="307023"/>
                </a:lnTo>
                <a:lnTo>
                  <a:pt x="1295400" y="297180"/>
                </a:lnTo>
                <a:lnTo>
                  <a:pt x="1286510" y="287655"/>
                </a:lnTo>
                <a:lnTo>
                  <a:pt x="1277303" y="278448"/>
                </a:lnTo>
                <a:lnTo>
                  <a:pt x="1268095" y="269558"/>
                </a:lnTo>
                <a:lnTo>
                  <a:pt x="1258887" y="261303"/>
                </a:lnTo>
                <a:lnTo>
                  <a:pt x="1249680" y="253365"/>
                </a:lnTo>
                <a:lnTo>
                  <a:pt x="1240155" y="246063"/>
                </a:lnTo>
                <a:lnTo>
                  <a:pt x="1230313" y="239395"/>
                </a:lnTo>
                <a:lnTo>
                  <a:pt x="1220787" y="233045"/>
                </a:lnTo>
                <a:lnTo>
                  <a:pt x="1210945" y="227330"/>
                </a:lnTo>
                <a:lnTo>
                  <a:pt x="1201103" y="222250"/>
                </a:lnTo>
                <a:lnTo>
                  <a:pt x="1191260" y="217170"/>
                </a:lnTo>
                <a:lnTo>
                  <a:pt x="1181100" y="213043"/>
                </a:lnTo>
                <a:lnTo>
                  <a:pt x="1170940" y="209550"/>
                </a:lnTo>
                <a:lnTo>
                  <a:pt x="1160780" y="206375"/>
                </a:lnTo>
                <a:lnTo>
                  <a:pt x="1150620" y="203835"/>
                </a:lnTo>
                <a:close/>
                <a:moveTo>
                  <a:pt x="1068705" y="203835"/>
                </a:moveTo>
                <a:lnTo>
                  <a:pt x="1058227" y="206375"/>
                </a:lnTo>
                <a:lnTo>
                  <a:pt x="1047750" y="209550"/>
                </a:lnTo>
                <a:lnTo>
                  <a:pt x="1037907" y="213043"/>
                </a:lnTo>
                <a:lnTo>
                  <a:pt x="1027747" y="217170"/>
                </a:lnTo>
                <a:lnTo>
                  <a:pt x="1017905" y="222250"/>
                </a:lnTo>
                <a:lnTo>
                  <a:pt x="1008380" y="227330"/>
                </a:lnTo>
                <a:lnTo>
                  <a:pt x="998220" y="233045"/>
                </a:lnTo>
                <a:lnTo>
                  <a:pt x="988695" y="239395"/>
                </a:lnTo>
                <a:lnTo>
                  <a:pt x="979170" y="246063"/>
                </a:lnTo>
                <a:lnTo>
                  <a:pt x="969645" y="253365"/>
                </a:lnTo>
                <a:lnTo>
                  <a:pt x="960120" y="261303"/>
                </a:lnTo>
                <a:lnTo>
                  <a:pt x="950595" y="269558"/>
                </a:lnTo>
                <a:lnTo>
                  <a:pt x="941387" y="278448"/>
                </a:lnTo>
                <a:lnTo>
                  <a:pt x="932497" y="287655"/>
                </a:lnTo>
                <a:lnTo>
                  <a:pt x="923290" y="297180"/>
                </a:lnTo>
                <a:lnTo>
                  <a:pt x="914400" y="307023"/>
                </a:lnTo>
                <a:lnTo>
                  <a:pt x="906145" y="317818"/>
                </a:lnTo>
                <a:lnTo>
                  <a:pt x="897255" y="328613"/>
                </a:lnTo>
                <a:lnTo>
                  <a:pt x="888683" y="340043"/>
                </a:lnTo>
                <a:lnTo>
                  <a:pt x="880427" y="352108"/>
                </a:lnTo>
                <a:lnTo>
                  <a:pt x="872173" y="363855"/>
                </a:lnTo>
                <a:lnTo>
                  <a:pt x="864235" y="376555"/>
                </a:lnTo>
                <a:lnTo>
                  <a:pt x="855980" y="389890"/>
                </a:lnTo>
                <a:lnTo>
                  <a:pt x="848360" y="403225"/>
                </a:lnTo>
                <a:lnTo>
                  <a:pt x="840740" y="416878"/>
                </a:lnTo>
                <a:lnTo>
                  <a:pt x="833120" y="431165"/>
                </a:lnTo>
                <a:lnTo>
                  <a:pt x="825817" y="445770"/>
                </a:lnTo>
                <a:lnTo>
                  <a:pt x="818515" y="460693"/>
                </a:lnTo>
                <a:lnTo>
                  <a:pt x="811213" y="476250"/>
                </a:lnTo>
                <a:lnTo>
                  <a:pt x="804545" y="491490"/>
                </a:lnTo>
                <a:lnTo>
                  <a:pt x="797560" y="507683"/>
                </a:lnTo>
                <a:lnTo>
                  <a:pt x="791210" y="523875"/>
                </a:lnTo>
                <a:lnTo>
                  <a:pt x="1068705" y="523875"/>
                </a:lnTo>
                <a:lnTo>
                  <a:pt x="1068705" y="203835"/>
                </a:lnTo>
                <a:close/>
                <a:moveTo>
                  <a:pt x="902594" y="196743"/>
                </a:moveTo>
                <a:lnTo>
                  <a:pt x="899283" y="197489"/>
                </a:lnTo>
                <a:lnTo>
                  <a:pt x="876419" y="202887"/>
                </a:lnTo>
                <a:lnTo>
                  <a:pt x="854190" y="208921"/>
                </a:lnTo>
                <a:lnTo>
                  <a:pt x="832279" y="215589"/>
                </a:lnTo>
                <a:lnTo>
                  <a:pt x="810368" y="222258"/>
                </a:lnTo>
                <a:lnTo>
                  <a:pt x="788457" y="230197"/>
                </a:lnTo>
                <a:lnTo>
                  <a:pt x="767181" y="238136"/>
                </a:lnTo>
                <a:lnTo>
                  <a:pt x="746222" y="247027"/>
                </a:lnTo>
                <a:lnTo>
                  <a:pt x="725264" y="255919"/>
                </a:lnTo>
                <a:lnTo>
                  <a:pt x="704623" y="265445"/>
                </a:lnTo>
                <a:lnTo>
                  <a:pt x="684299" y="275925"/>
                </a:lnTo>
                <a:lnTo>
                  <a:pt x="664293" y="286086"/>
                </a:lnTo>
                <a:lnTo>
                  <a:pt x="644605" y="297201"/>
                </a:lnTo>
                <a:lnTo>
                  <a:pt x="625234" y="308950"/>
                </a:lnTo>
                <a:lnTo>
                  <a:pt x="605863" y="320700"/>
                </a:lnTo>
                <a:lnTo>
                  <a:pt x="587128" y="333084"/>
                </a:lnTo>
                <a:lnTo>
                  <a:pt x="568709" y="345786"/>
                </a:lnTo>
                <a:lnTo>
                  <a:pt x="550609" y="359124"/>
                </a:lnTo>
                <a:lnTo>
                  <a:pt x="532826" y="373096"/>
                </a:lnTo>
                <a:lnTo>
                  <a:pt x="515043" y="386751"/>
                </a:lnTo>
                <a:lnTo>
                  <a:pt x="497895" y="401358"/>
                </a:lnTo>
                <a:lnTo>
                  <a:pt x="481382" y="416601"/>
                </a:lnTo>
                <a:lnTo>
                  <a:pt x="464869" y="431844"/>
                </a:lnTo>
                <a:lnTo>
                  <a:pt x="448674" y="447404"/>
                </a:lnTo>
                <a:lnTo>
                  <a:pt x="432796" y="463281"/>
                </a:lnTo>
                <a:lnTo>
                  <a:pt x="417871" y="479794"/>
                </a:lnTo>
                <a:lnTo>
                  <a:pt x="402946" y="496942"/>
                </a:lnTo>
                <a:lnTo>
                  <a:pt x="388339" y="513773"/>
                </a:lnTo>
                <a:lnTo>
                  <a:pt x="380221" y="523875"/>
                </a:lnTo>
                <a:lnTo>
                  <a:pt x="696913" y="523875"/>
                </a:lnTo>
                <a:lnTo>
                  <a:pt x="708025" y="494348"/>
                </a:lnTo>
                <a:lnTo>
                  <a:pt x="719773" y="465455"/>
                </a:lnTo>
                <a:lnTo>
                  <a:pt x="731837" y="437833"/>
                </a:lnTo>
                <a:lnTo>
                  <a:pt x="745173" y="410845"/>
                </a:lnTo>
                <a:lnTo>
                  <a:pt x="758190" y="385128"/>
                </a:lnTo>
                <a:lnTo>
                  <a:pt x="771843" y="360045"/>
                </a:lnTo>
                <a:lnTo>
                  <a:pt x="779145" y="348298"/>
                </a:lnTo>
                <a:lnTo>
                  <a:pt x="786130" y="336233"/>
                </a:lnTo>
                <a:lnTo>
                  <a:pt x="793433" y="324803"/>
                </a:lnTo>
                <a:lnTo>
                  <a:pt x="801053" y="313690"/>
                </a:lnTo>
                <a:lnTo>
                  <a:pt x="808355" y="302578"/>
                </a:lnTo>
                <a:lnTo>
                  <a:pt x="816293" y="291783"/>
                </a:lnTo>
                <a:lnTo>
                  <a:pt x="823913" y="281305"/>
                </a:lnTo>
                <a:lnTo>
                  <a:pt x="831850" y="271145"/>
                </a:lnTo>
                <a:lnTo>
                  <a:pt x="839470" y="261303"/>
                </a:lnTo>
                <a:lnTo>
                  <a:pt x="847725" y="251778"/>
                </a:lnTo>
                <a:lnTo>
                  <a:pt x="855980" y="242570"/>
                </a:lnTo>
                <a:lnTo>
                  <a:pt x="864235" y="233363"/>
                </a:lnTo>
                <a:lnTo>
                  <a:pt x="872490" y="224473"/>
                </a:lnTo>
                <a:lnTo>
                  <a:pt x="881063" y="216535"/>
                </a:lnTo>
                <a:lnTo>
                  <a:pt x="889635" y="207963"/>
                </a:lnTo>
                <a:lnTo>
                  <a:pt x="898525" y="200343"/>
                </a:lnTo>
                <a:lnTo>
                  <a:pt x="902594" y="196743"/>
                </a:lnTo>
                <a:close/>
                <a:moveTo>
                  <a:pt x="1315730" y="196178"/>
                </a:moveTo>
                <a:lnTo>
                  <a:pt x="1320800" y="200343"/>
                </a:lnTo>
                <a:lnTo>
                  <a:pt x="1329690" y="207963"/>
                </a:lnTo>
                <a:lnTo>
                  <a:pt x="1337945" y="216535"/>
                </a:lnTo>
                <a:lnTo>
                  <a:pt x="1346517" y="224473"/>
                </a:lnTo>
                <a:lnTo>
                  <a:pt x="1355090" y="233363"/>
                </a:lnTo>
                <a:lnTo>
                  <a:pt x="1363027" y="242570"/>
                </a:lnTo>
                <a:lnTo>
                  <a:pt x="1371600" y="251778"/>
                </a:lnTo>
                <a:lnTo>
                  <a:pt x="1379537" y="261303"/>
                </a:lnTo>
                <a:lnTo>
                  <a:pt x="1387157" y="271145"/>
                </a:lnTo>
                <a:lnTo>
                  <a:pt x="1395413" y="281305"/>
                </a:lnTo>
                <a:lnTo>
                  <a:pt x="1403033" y="291783"/>
                </a:lnTo>
                <a:lnTo>
                  <a:pt x="1410653" y="302578"/>
                </a:lnTo>
                <a:lnTo>
                  <a:pt x="1417955" y="313690"/>
                </a:lnTo>
                <a:lnTo>
                  <a:pt x="1425575" y="324803"/>
                </a:lnTo>
                <a:lnTo>
                  <a:pt x="1432877" y="336233"/>
                </a:lnTo>
                <a:lnTo>
                  <a:pt x="1439863" y="348298"/>
                </a:lnTo>
                <a:lnTo>
                  <a:pt x="1447165" y="360045"/>
                </a:lnTo>
                <a:lnTo>
                  <a:pt x="1461135" y="385128"/>
                </a:lnTo>
                <a:lnTo>
                  <a:pt x="1474153" y="410845"/>
                </a:lnTo>
                <a:lnTo>
                  <a:pt x="1487170" y="437833"/>
                </a:lnTo>
                <a:lnTo>
                  <a:pt x="1499553" y="465455"/>
                </a:lnTo>
                <a:lnTo>
                  <a:pt x="1510983" y="494348"/>
                </a:lnTo>
                <a:lnTo>
                  <a:pt x="1522095" y="523875"/>
                </a:lnTo>
                <a:lnTo>
                  <a:pt x="1840331" y="523875"/>
                </a:lnTo>
                <a:lnTo>
                  <a:pt x="1832574" y="513773"/>
                </a:lnTo>
                <a:lnTo>
                  <a:pt x="1817967" y="496942"/>
                </a:lnTo>
                <a:lnTo>
                  <a:pt x="1802724" y="479794"/>
                </a:lnTo>
                <a:lnTo>
                  <a:pt x="1787481" y="463281"/>
                </a:lnTo>
                <a:lnTo>
                  <a:pt x="1771921" y="447404"/>
                </a:lnTo>
                <a:lnTo>
                  <a:pt x="1756044" y="431844"/>
                </a:lnTo>
                <a:lnTo>
                  <a:pt x="1739531" y="416601"/>
                </a:lnTo>
                <a:lnTo>
                  <a:pt x="1722383" y="401358"/>
                </a:lnTo>
                <a:lnTo>
                  <a:pt x="1705553" y="386751"/>
                </a:lnTo>
                <a:lnTo>
                  <a:pt x="1687770" y="373096"/>
                </a:lnTo>
                <a:lnTo>
                  <a:pt x="1670304" y="359124"/>
                </a:lnTo>
                <a:lnTo>
                  <a:pt x="1652203" y="345786"/>
                </a:lnTo>
                <a:lnTo>
                  <a:pt x="1633468" y="333084"/>
                </a:lnTo>
                <a:lnTo>
                  <a:pt x="1614415" y="320700"/>
                </a:lnTo>
                <a:lnTo>
                  <a:pt x="1595679" y="308950"/>
                </a:lnTo>
                <a:lnTo>
                  <a:pt x="1575991" y="297201"/>
                </a:lnTo>
                <a:lnTo>
                  <a:pt x="1556302" y="286086"/>
                </a:lnTo>
                <a:lnTo>
                  <a:pt x="1536296" y="275925"/>
                </a:lnTo>
                <a:lnTo>
                  <a:pt x="1515973" y="265445"/>
                </a:lnTo>
                <a:lnTo>
                  <a:pt x="1495332" y="255919"/>
                </a:lnTo>
                <a:lnTo>
                  <a:pt x="1474691" y="247027"/>
                </a:lnTo>
                <a:lnTo>
                  <a:pt x="1453415" y="238136"/>
                </a:lnTo>
                <a:lnTo>
                  <a:pt x="1431821" y="230197"/>
                </a:lnTo>
                <a:lnTo>
                  <a:pt x="1410227" y="222258"/>
                </a:lnTo>
                <a:lnTo>
                  <a:pt x="1388316" y="215589"/>
                </a:lnTo>
                <a:lnTo>
                  <a:pt x="1366405" y="208921"/>
                </a:lnTo>
                <a:lnTo>
                  <a:pt x="1344176" y="202887"/>
                </a:lnTo>
                <a:lnTo>
                  <a:pt x="1321630" y="197489"/>
                </a:lnTo>
                <a:lnTo>
                  <a:pt x="1315730" y="196178"/>
                </a:lnTo>
                <a:close/>
                <a:moveTo>
                  <a:pt x="1109345" y="0"/>
                </a:moveTo>
                <a:lnTo>
                  <a:pt x="1138237" y="318"/>
                </a:lnTo>
                <a:lnTo>
                  <a:pt x="1166495" y="1588"/>
                </a:lnTo>
                <a:lnTo>
                  <a:pt x="1195070" y="3493"/>
                </a:lnTo>
                <a:lnTo>
                  <a:pt x="1223010" y="5715"/>
                </a:lnTo>
                <a:lnTo>
                  <a:pt x="1250950" y="9208"/>
                </a:lnTo>
                <a:lnTo>
                  <a:pt x="1278573" y="13018"/>
                </a:lnTo>
                <a:lnTo>
                  <a:pt x="1306195" y="17780"/>
                </a:lnTo>
                <a:lnTo>
                  <a:pt x="1333183" y="22860"/>
                </a:lnTo>
                <a:lnTo>
                  <a:pt x="1360487" y="28575"/>
                </a:lnTo>
                <a:lnTo>
                  <a:pt x="1386840" y="34925"/>
                </a:lnTo>
                <a:lnTo>
                  <a:pt x="1413510" y="42228"/>
                </a:lnTo>
                <a:lnTo>
                  <a:pt x="1439545" y="50165"/>
                </a:lnTo>
                <a:lnTo>
                  <a:pt x="1465580" y="58420"/>
                </a:lnTo>
                <a:lnTo>
                  <a:pt x="1490980" y="67628"/>
                </a:lnTo>
                <a:lnTo>
                  <a:pt x="1516380" y="77153"/>
                </a:lnTo>
                <a:lnTo>
                  <a:pt x="1541463" y="87313"/>
                </a:lnTo>
                <a:lnTo>
                  <a:pt x="1566227" y="98108"/>
                </a:lnTo>
                <a:lnTo>
                  <a:pt x="1590675" y="109538"/>
                </a:lnTo>
                <a:lnTo>
                  <a:pt x="1614805" y="121603"/>
                </a:lnTo>
                <a:lnTo>
                  <a:pt x="1638617" y="134303"/>
                </a:lnTo>
                <a:lnTo>
                  <a:pt x="1662113" y="147320"/>
                </a:lnTo>
                <a:lnTo>
                  <a:pt x="1684973" y="160655"/>
                </a:lnTo>
                <a:lnTo>
                  <a:pt x="1707833" y="174943"/>
                </a:lnTo>
                <a:lnTo>
                  <a:pt x="1730057" y="189865"/>
                </a:lnTo>
                <a:lnTo>
                  <a:pt x="1751965" y="204788"/>
                </a:lnTo>
                <a:lnTo>
                  <a:pt x="1773555" y="220663"/>
                </a:lnTo>
                <a:lnTo>
                  <a:pt x="1794510" y="236855"/>
                </a:lnTo>
                <a:lnTo>
                  <a:pt x="1815465" y="253683"/>
                </a:lnTo>
                <a:lnTo>
                  <a:pt x="1835785" y="270510"/>
                </a:lnTo>
                <a:lnTo>
                  <a:pt x="1855787" y="288290"/>
                </a:lnTo>
                <a:lnTo>
                  <a:pt x="1875473" y="306705"/>
                </a:lnTo>
                <a:lnTo>
                  <a:pt x="1894205" y="325120"/>
                </a:lnTo>
                <a:lnTo>
                  <a:pt x="1912937" y="344488"/>
                </a:lnTo>
                <a:lnTo>
                  <a:pt x="1931035" y="363538"/>
                </a:lnTo>
                <a:lnTo>
                  <a:pt x="1948815" y="383540"/>
                </a:lnTo>
                <a:lnTo>
                  <a:pt x="1965643" y="403860"/>
                </a:lnTo>
                <a:lnTo>
                  <a:pt x="1982470" y="424815"/>
                </a:lnTo>
                <a:lnTo>
                  <a:pt x="1998663" y="445770"/>
                </a:lnTo>
                <a:lnTo>
                  <a:pt x="2014537" y="467360"/>
                </a:lnTo>
                <a:lnTo>
                  <a:pt x="2029777" y="489268"/>
                </a:lnTo>
                <a:lnTo>
                  <a:pt x="2044383" y="511493"/>
                </a:lnTo>
                <a:lnTo>
                  <a:pt x="2058670" y="534353"/>
                </a:lnTo>
                <a:lnTo>
                  <a:pt x="2072005" y="557213"/>
                </a:lnTo>
                <a:lnTo>
                  <a:pt x="2085023" y="580708"/>
                </a:lnTo>
                <a:lnTo>
                  <a:pt x="2097723" y="604520"/>
                </a:lnTo>
                <a:lnTo>
                  <a:pt x="2109787" y="628650"/>
                </a:lnTo>
                <a:lnTo>
                  <a:pt x="2121217" y="653098"/>
                </a:lnTo>
                <a:lnTo>
                  <a:pt x="2132013" y="677863"/>
                </a:lnTo>
                <a:lnTo>
                  <a:pt x="2142173" y="702945"/>
                </a:lnTo>
                <a:lnTo>
                  <a:pt x="2152015" y="728345"/>
                </a:lnTo>
                <a:lnTo>
                  <a:pt x="2160905" y="754063"/>
                </a:lnTo>
                <a:lnTo>
                  <a:pt x="2169160" y="779780"/>
                </a:lnTo>
                <a:lnTo>
                  <a:pt x="2177097" y="805815"/>
                </a:lnTo>
                <a:lnTo>
                  <a:pt x="2184400" y="832485"/>
                </a:lnTo>
                <a:lnTo>
                  <a:pt x="2190750" y="859473"/>
                </a:lnTo>
                <a:lnTo>
                  <a:pt x="2196465" y="886143"/>
                </a:lnTo>
                <a:lnTo>
                  <a:pt x="2201863" y="913448"/>
                </a:lnTo>
                <a:lnTo>
                  <a:pt x="2206307" y="940753"/>
                </a:lnTo>
                <a:lnTo>
                  <a:pt x="2210435" y="968375"/>
                </a:lnTo>
                <a:lnTo>
                  <a:pt x="2213610" y="996315"/>
                </a:lnTo>
                <a:lnTo>
                  <a:pt x="2215833" y="1024255"/>
                </a:lnTo>
                <a:lnTo>
                  <a:pt x="2217737" y="1052830"/>
                </a:lnTo>
                <a:lnTo>
                  <a:pt x="2219007" y="1081088"/>
                </a:lnTo>
                <a:lnTo>
                  <a:pt x="2219325" y="1109980"/>
                </a:lnTo>
                <a:lnTo>
                  <a:pt x="2219007" y="1138238"/>
                </a:lnTo>
                <a:lnTo>
                  <a:pt x="2217737" y="1166813"/>
                </a:lnTo>
                <a:lnTo>
                  <a:pt x="2215833" y="1195388"/>
                </a:lnTo>
                <a:lnTo>
                  <a:pt x="2213610" y="1223328"/>
                </a:lnTo>
                <a:lnTo>
                  <a:pt x="2210435" y="1250950"/>
                </a:lnTo>
                <a:lnTo>
                  <a:pt x="2206307" y="1278573"/>
                </a:lnTo>
                <a:lnTo>
                  <a:pt x="2201863" y="1306195"/>
                </a:lnTo>
                <a:lnTo>
                  <a:pt x="2196465" y="1333500"/>
                </a:lnTo>
                <a:lnTo>
                  <a:pt x="2190750" y="1360488"/>
                </a:lnTo>
                <a:lnTo>
                  <a:pt x="2184400" y="1387158"/>
                </a:lnTo>
                <a:lnTo>
                  <a:pt x="2177097" y="1413510"/>
                </a:lnTo>
                <a:lnTo>
                  <a:pt x="2169160" y="1439545"/>
                </a:lnTo>
                <a:lnTo>
                  <a:pt x="2160905" y="1465898"/>
                </a:lnTo>
                <a:lnTo>
                  <a:pt x="2152015" y="1491298"/>
                </a:lnTo>
                <a:lnTo>
                  <a:pt x="2142173" y="1516380"/>
                </a:lnTo>
                <a:lnTo>
                  <a:pt x="2132013" y="1541463"/>
                </a:lnTo>
                <a:lnTo>
                  <a:pt x="2121217" y="1566545"/>
                </a:lnTo>
                <a:lnTo>
                  <a:pt x="2109787" y="1590675"/>
                </a:lnTo>
                <a:lnTo>
                  <a:pt x="2097723" y="1614805"/>
                </a:lnTo>
                <a:lnTo>
                  <a:pt x="2085023" y="1638618"/>
                </a:lnTo>
                <a:lnTo>
                  <a:pt x="2072005" y="1662113"/>
                </a:lnTo>
                <a:lnTo>
                  <a:pt x="2058670" y="1685290"/>
                </a:lnTo>
                <a:lnTo>
                  <a:pt x="2044383" y="1707833"/>
                </a:lnTo>
                <a:lnTo>
                  <a:pt x="2029777" y="1730058"/>
                </a:lnTo>
                <a:lnTo>
                  <a:pt x="2014537" y="1751965"/>
                </a:lnTo>
                <a:lnTo>
                  <a:pt x="1998663" y="1773555"/>
                </a:lnTo>
                <a:lnTo>
                  <a:pt x="1982470" y="1794828"/>
                </a:lnTo>
                <a:lnTo>
                  <a:pt x="1965643" y="1815465"/>
                </a:lnTo>
                <a:lnTo>
                  <a:pt x="1948815" y="1835785"/>
                </a:lnTo>
                <a:lnTo>
                  <a:pt x="1931035" y="1855788"/>
                </a:lnTo>
                <a:lnTo>
                  <a:pt x="1912937" y="1875473"/>
                </a:lnTo>
                <a:lnTo>
                  <a:pt x="1894205" y="1894205"/>
                </a:lnTo>
                <a:lnTo>
                  <a:pt x="1875473" y="1913255"/>
                </a:lnTo>
                <a:lnTo>
                  <a:pt x="1855787" y="1931353"/>
                </a:lnTo>
                <a:lnTo>
                  <a:pt x="1835785" y="1948815"/>
                </a:lnTo>
                <a:lnTo>
                  <a:pt x="1815465" y="1966278"/>
                </a:lnTo>
                <a:lnTo>
                  <a:pt x="1794510" y="1982788"/>
                </a:lnTo>
                <a:lnTo>
                  <a:pt x="1773555" y="1998980"/>
                </a:lnTo>
                <a:lnTo>
                  <a:pt x="1751965" y="2014538"/>
                </a:lnTo>
                <a:lnTo>
                  <a:pt x="1730057" y="2030095"/>
                </a:lnTo>
                <a:lnTo>
                  <a:pt x="1707833" y="2044700"/>
                </a:lnTo>
                <a:lnTo>
                  <a:pt x="1684973" y="2058670"/>
                </a:lnTo>
                <a:lnTo>
                  <a:pt x="1662113" y="2072323"/>
                </a:lnTo>
                <a:lnTo>
                  <a:pt x="1638617" y="2085340"/>
                </a:lnTo>
                <a:lnTo>
                  <a:pt x="1614805" y="2098040"/>
                </a:lnTo>
                <a:lnTo>
                  <a:pt x="1590675" y="2109788"/>
                </a:lnTo>
                <a:lnTo>
                  <a:pt x="1566227" y="2121535"/>
                </a:lnTo>
                <a:lnTo>
                  <a:pt x="1541463" y="2132330"/>
                </a:lnTo>
                <a:lnTo>
                  <a:pt x="1516380" y="2142490"/>
                </a:lnTo>
                <a:lnTo>
                  <a:pt x="1490980" y="2152333"/>
                </a:lnTo>
                <a:lnTo>
                  <a:pt x="1465580" y="2160905"/>
                </a:lnTo>
                <a:lnTo>
                  <a:pt x="1439545" y="2169478"/>
                </a:lnTo>
                <a:lnTo>
                  <a:pt x="1413510" y="2177098"/>
                </a:lnTo>
                <a:lnTo>
                  <a:pt x="1386840" y="2184400"/>
                </a:lnTo>
                <a:lnTo>
                  <a:pt x="1360487" y="2191068"/>
                </a:lnTo>
                <a:lnTo>
                  <a:pt x="1333183" y="2196783"/>
                </a:lnTo>
                <a:lnTo>
                  <a:pt x="1306195" y="2202180"/>
                </a:lnTo>
                <a:lnTo>
                  <a:pt x="1278573" y="2206625"/>
                </a:lnTo>
                <a:lnTo>
                  <a:pt x="1250950" y="2210753"/>
                </a:lnTo>
                <a:lnTo>
                  <a:pt x="1223010" y="2213610"/>
                </a:lnTo>
                <a:lnTo>
                  <a:pt x="1195070" y="2215833"/>
                </a:lnTo>
                <a:lnTo>
                  <a:pt x="1166495" y="2218055"/>
                </a:lnTo>
                <a:lnTo>
                  <a:pt x="1138237" y="2219008"/>
                </a:lnTo>
                <a:lnTo>
                  <a:pt x="1109345" y="2219325"/>
                </a:lnTo>
                <a:lnTo>
                  <a:pt x="1081087" y="2219008"/>
                </a:lnTo>
                <a:lnTo>
                  <a:pt x="1052513" y="2218055"/>
                </a:lnTo>
                <a:lnTo>
                  <a:pt x="1023937" y="2215833"/>
                </a:lnTo>
                <a:lnTo>
                  <a:pt x="995997" y="2213610"/>
                </a:lnTo>
                <a:lnTo>
                  <a:pt x="968375" y="2210753"/>
                </a:lnTo>
                <a:lnTo>
                  <a:pt x="940753" y="2206625"/>
                </a:lnTo>
                <a:lnTo>
                  <a:pt x="913130" y="2202180"/>
                </a:lnTo>
                <a:lnTo>
                  <a:pt x="886143" y="2196783"/>
                </a:lnTo>
                <a:lnTo>
                  <a:pt x="858837" y="2191068"/>
                </a:lnTo>
                <a:lnTo>
                  <a:pt x="832167" y="2184400"/>
                </a:lnTo>
                <a:lnTo>
                  <a:pt x="805815" y="2177098"/>
                </a:lnTo>
                <a:lnTo>
                  <a:pt x="779780" y="2169478"/>
                </a:lnTo>
                <a:lnTo>
                  <a:pt x="753427" y="2160905"/>
                </a:lnTo>
                <a:lnTo>
                  <a:pt x="728027" y="2152333"/>
                </a:lnTo>
                <a:lnTo>
                  <a:pt x="702627" y="2142490"/>
                </a:lnTo>
                <a:lnTo>
                  <a:pt x="677863" y="2132330"/>
                </a:lnTo>
                <a:lnTo>
                  <a:pt x="652780" y="2121535"/>
                </a:lnTo>
                <a:lnTo>
                  <a:pt x="628650" y="2109788"/>
                </a:lnTo>
                <a:lnTo>
                  <a:pt x="604520" y="2098040"/>
                </a:lnTo>
                <a:lnTo>
                  <a:pt x="580707" y="2085340"/>
                </a:lnTo>
                <a:lnTo>
                  <a:pt x="557213" y="2072323"/>
                </a:lnTo>
                <a:lnTo>
                  <a:pt x="534035" y="2058670"/>
                </a:lnTo>
                <a:lnTo>
                  <a:pt x="511493" y="2044700"/>
                </a:lnTo>
                <a:lnTo>
                  <a:pt x="488950" y="2030095"/>
                </a:lnTo>
                <a:lnTo>
                  <a:pt x="467043" y="2014538"/>
                </a:lnTo>
                <a:lnTo>
                  <a:pt x="445770" y="1998980"/>
                </a:lnTo>
                <a:lnTo>
                  <a:pt x="424497" y="1982788"/>
                </a:lnTo>
                <a:lnTo>
                  <a:pt x="403860" y="1966278"/>
                </a:lnTo>
                <a:lnTo>
                  <a:pt x="383540" y="1948815"/>
                </a:lnTo>
                <a:lnTo>
                  <a:pt x="363537" y="1931353"/>
                </a:lnTo>
                <a:lnTo>
                  <a:pt x="344170" y="1913255"/>
                </a:lnTo>
                <a:lnTo>
                  <a:pt x="325120" y="1894205"/>
                </a:lnTo>
                <a:lnTo>
                  <a:pt x="306387" y="1875473"/>
                </a:lnTo>
                <a:lnTo>
                  <a:pt x="287973" y="1855788"/>
                </a:lnTo>
                <a:lnTo>
                  <a:pt x="270510" y="1835785"/>
                </a:lnTo>
                <a:lnTo>
                  <a:pt x="253365" y="1815465"/>
                </a:lnTo>
                <a:lnTo>
                  <a:pt x="236537" y="1794828"/>
                </a:lnTo>
                <a:lnTo>
                  <a:pt x="220345" y="1773555"/>
                </a:lnTo>
                <a:lnTo>
                  <a:pt x="204787" y="1751965"/>
                </a:lnTo>
                <a:lnTo>
                  <a:pt x="189230" y="1730058"/>
                </a:lnTo>
                <a:lnTo>
                  <a:pt x="174625" y="1707833"/>
                </a:lnTo>
                <a:lnTo>
                  <a:pt x="160655" y="1685290"/>
                </a:lnTo>
                <a:lnTo>
                  <a:pt x="147003" y="1662113"/>
                </a:lnTo>
                <a:lnTo>
                  <a:pt x="133985" y="1638618"/>
                </a:lnTo>
                <a:lnTo>
                  <a:pt x="121285" y="1614805"/>
                </a:lnTo>
                <a:lnTo>
                  <a:pt x="109537" y="1590675"/>
                </a:lnTo>
                <a:lnTo>
                  <a:pt x="97790" y="1566545"/>
                </a:lnTo>
                <a:lnTo>
                  <a:pt x="86995" y="1541463"/>
                </a:lnTo>
                <a:lnTo>
                  <a:pt x="77153" y="1516380"/>
                </a:lnTo>
                <a:lnTo>
                  <a:pt x="67627" y="1491298"/>
                </a:lnTo>
                <a:lnTo>
                  <a:pt x="58420" y="1465898"/>
                </a:lnTo>
                <a:lnTo>
                  <a:pt x="49847" y="1439545"/>
                </a:lnTo>
                <a:lnTo>
                  <a:pt x="42227" y="1413510"/>
                </a:lnTo>
                <a:lnTo>
                  <a:pt x="34925" y="1387158"/>
                </a:lnTo>
                <a:lnTo>
                  <a:pt x="28257" y="1360488"/>
                </a:lnTo>
                <a:lnTo>
                  <a:pt x="22543" y="1333500"/>
                </a:lnTo>
                <a:lnTo>
                  <a:pt x="17145" y="1306195"/>
                </a:lnTo>
                <a:lnTo>
                  <a:pt x="13017" y="1278573"/>
                </a:lnTo>
                <a:lnTo>
                  <a:pt x="9207" y="1250950"/>
                </a:lnTo>
                <a:lnTo>
                  <a:pt x="5715" y="1223328"/>
                </a:lnTo>
                <a:lnTo>
                  <a:pt x="3175" y="1195388"/>
                </a:lnTo>
                <a:lnTo>
                  <a:pt x="1270" y="1166813"/>
                </a:lnTo>
                <a:lnTo>
                  <a:pt x="317" y="1138238"/>
                </a:lnTo>
                <a:lnTo>
                  <a:pt x="0" y="1109980"/>
                </a:lnTo>
                <a:lnTo>
                  <a:pt x="317" y="1081088"/>
                </a:lnTo>
                <a:lnTo>
                  <a:pt x="1270" y="1052830"/>
                </a:lnTo>
                <a:lnTo>
                  <a:pt x="3175" y="1024255"/>
                </a:lnTo>
                <a:lnTo>
                  <a:pt x="5715" y="996315"/>
                </a:lnTo>
                <a:lnTo>
                  <a:pt x="9207" y="968375"/>
                </a:lnTo>
                <a:lnTo>
                  <a:pt x="13017" y="940753"/>
                </a:lnTo>
                <a:lnTo>
                  <a:pt x="17145" y="913448"/>
                </a:lnTo>
                <a:lnTo>
                  <a:pt x="22543" y="886143"/>
                </a:lnTo>
                <a:lnTo>
                  <a:pt x="28257" y="859473"/>
                </a:lnTo>
                <a:lnTo>
                  <a:pt x="34925" y="832485"/>
                </a:lnTo>
                <a:lnTo>
                  <a:pt x="42227" y="805815"/>
                </a:lnTo>
                <a:lnTo>
                  <a:pt x="49847" y="779780"/>
                </a:lnTo>
                <a:lnTo>
                  <a:pt x="58420" y="754063"/>
                </a:lnTo>
                <a:lnTo>
                  <a:pt x="67627" y="728345"/>
                </a:lnTo>
                <a:lnTo>
                  <a:pt x="77153" y="702945"/>
                </a:lnTo>
                <a:lnTo>
                  <a:pt x="86995" y="677863"/>
                </a:lnTo>
                <a:lnTo>
                  <a:pt x="97790" y="653098"/>
                </a:lnTo>
                <a:lnTo>
                  <a:pt x="109537" y="628650"/>
                </a:lnTo>
                <a:lnTo>
                  <a:pt x="121285" y="604520"/>
                </a:lnTo>
                <a:lnTo>
                  <a:pt x="133985" y="580708"/>
                </a:lnTo>
                <a:lnTo>
                  <a:pt x="147003" y="557213"/>
                </a:lnTo>
                <a:lnTo>
                  <a:pt x="160655" y="534353"/>
                </a:lnTo>
                <a:lnTo>
                  <a:pt x="174625" y="511493"/>
                </a:lnTo>
                <a:lnTo>
                  <a:pt x="189230" y="489268"/>
                </a:lnTo>
                <a:lnTo>
                  <a:pt x="204787" y="467360"/>
                </a:lnTo>
                <a:lnTo>
                  <a:pt x="220345" y="445770"/>
                </a:lnTo>
                <a:lnTo>
                  <a:pt x="236537" y="424815"/>
                </a:lnTo>
                <a:lnTo>
                  <a:pt x="253365" y="403860"/>
                </a:lnTo>
                <a:lnTo>
                  <a:pt x="270510" y="383540"/>
                </a:lnTo>
                <a:lnTo>
                  <a:pt x="287973" y="363538"/>
                </a:lnTo>
                <a:lnTo>
                  <a:pt x="306387" y="344488"/>
                </a:lnTo>
                <a:lnTo>
                  <a:pt x="325120" y="325120"/>
                </a:lnTo>
                <a:lnTo>
                  <a:pt x="344170" y="306705"/>
                </a:lnTo>
                <a:lnTo>
                  <a:pt x="363537" y="288290"/>
                </a:lnTo>
                <a:lnTo>
                  <a:pt x="383540" y="270510"/>
                </a:lnTo>
                <a:lnTo>
                  <a:pt x="403860" y="253683"/>
                </a:lnTo>
                <a:lnTo>
                  <a:pt x="424497" y="236855"/>
                </a:lnTo>
                <a:lnTo>
                  <a:pt x="445770" y="220663"/>
                </a:lnTo>
                <a:lnTo>
                  <a:pt x="467043" y="204788"/>
                </a:lnTo>
                <a:lnTo>
                  <a:pt x="488950" y="189865"/>
                </a:lnTo>
                <a:lnTo>
                  <a:pt x="511493" y="174943"/>
                </a:lnTo>
                <a:lnTo>
                  <a:pt x="534035" y="160655"/>
                </a:lnTo>
                <a:lnTo>
                  <a:pt x="557213" y="147320"/>
                </a:lnTo>
                <a:lnTo>
                  <a:pt x="580707" y="134303"/>
                </a:lnTo>
                <a:lnTo>
                  <a:pt x="604520" y="121603"/>
                </a:lnTo>
                <a:lnTo>
                  <a:pt x="628650" y="109538"/>
                </a:lnTo>
                <a:lnTo>
                  <a:pt x="652780" y="98108"/>
                </a:lnTo>
                <a:lnTo>
                  <a:pt x="677863" y="87313"/>
                </a:lnTo>
                <a:lnTo>
                  <a:pt x="702627" y="77153"/>
                </a:lnTo>
                <a:lnTo>
                  <a:pt x="728027" y="67628"/>
                </a:lnTo>
                <a:lnTo>
                  <a:pt x="753427" y="58420"/>
                </a:lnTo>
                <a:lnTo>
                  <a:pt x="779780" y="50165"/>
                </a:lnTo>
                <a:lnTo>
                  <a:pt x="805815" y="42228"/>
                </a:lnTo>
                <a:lnTo>
                  <a:pt x="832167" y="34925"/>
                </a:lnTo>
                <a:lnTo>
                  <a:pt x="858837" y="28575"/>
                </a:lnTo>
                <a:lnTo>
                  <a:pt x="886143" y="22860"/>
                </a:lnTo>
                <a:lnTo>
                  <a:pt x="913130" y="17780"/>
                </a:lnTo>
                <a:lnTo>
                  <a:pt x="940753" y="13018"/>
                </a:lnTo>
                <a:lnTo>
                  <a:pt x="968375" y="9208"/>
                </a:lnTo>
                <a:lnTo>
                  <a:pt x="995997" y="5715"/>
                </a:lnTo>
                <a:lnTo>
                  <a:pt x="1023937" y="3493"/>
                </a:lnTo>
                <a:lnTo>
                  <a:pt x="1052513" y="1588"/>
                </a:lnTo>
                <a:lnTo>
                  <a:pt x="1081087" y="318"/>
                </a:lnTo>
                <a:lnTo>
                  <a:pt x="1109345" y="0"/>
                </a:lnTo>
                <a:close/>
              </a:path>
            </a:pathLst>
          </a:custGeom>
          <a:solidFill>
            <a:srgbClr val="1F74AD"/>
          </a:solidFill>
          <a:ln>
            <a:solidFill>
              <a:srgbClr val="1F74AD"/>
            </a:solidFill>
          </a:ln>
        </p:spPr>
        <p:txBody>
          <a:bodyPr anchor="ctr">
            <a:normAutofit/>
            <a:scene3d>
              <a:camera prst="orthographicFront"/>
              <a:lightRig rig="threePt" dir="t"/>
            </a:scene3d>
            <a:sp3d>
              <a:contourClr>
                <a:srgbClr val="FFFFFF"/>
              </a:contourClr>
            </a:sp3d>
          </a:bodyPr>
          <a:lstStyle/>
          <a:p>
            <a:pPr algn="ctr" defTabSz="609630">
              <a:defRPr/>
            </a:pPr>
            <a:endParaRPr lang="zh-CN" altLang="en-US" sz="1200">
              <a:solidFill>
                <a:srgbClr val="FFFFFF"/>
              </a:solidFill>
              <a:latin typeface="微软雅黑" panose="020B0503020204020204" charset="-122"/>
              <a:ea typeface="微软雅黑" panose="020B0503020204020204" charset="-122"/>
              <a:sym typeface="Arial" panose="020B0604020202020204" pitchFamily="34" charset="0"/>
            </a:endParaRPr>
          </a:p>
        </p:txBody>
      </p:sp>
      <p:cxnSp>
        <p:nvCxnSpPr>
          <p:cNvPr id="53" name="直接连接符 52"/>
          <p:cNvCxnSpPr/>
          <p:nvPr>
            <p:custDataLst>
              <p:tags r:id="rId8"/>
            </p:custDataLst>
          </p:nvPr>
        </p:nvCxnSpPr>
        <p:spPr>
          <a:xfrm>
            <a:off x="6613928" y="4515683"/>
            <a:ext cx="518603" cy="366348"/>
          </a:xfrm>
          <a:prstGeom prst="line">
            <a:avLst/>
          </a:prstGeom>
          <a:noFill/>
          <a:ln w="38100" cap="flat" cmpd="sng" algn="ctr">
            <a:solidFill>
              <a:srgbClr val="1F74AD"/>
            </a:solidFill>
            <a:prstDash val="solid"/>
            <a:miter lim="800000"/>
          </a:ln>
          <a:effectLst/>
        </p:spPr>
      </p:cxnSp>
      <p:sp>
        <p:nvSpPr>
          <p:cNvPr id="19" name="圆角矩形 5"/>
          <p:cNvSpPr/>
          <p:nvPr>
            <p:custDataLst>
              <p:tags r:id="rId9"/>
            </p:custDataLst>
          </p:nvPr>
        </p:nvSpPr>
        <p:spPr>
          <a:xfrm>
            <a:off x="6705600" y="1477857"/>
            <a:ext cx="3558540" cy="956733"/>
          </a:xfrm>
          <a:prstGeom prst="roundRect">
            <a:avLst>
              <a:gd name="adj" fmla="val 50000"/>
            </a:avLst>
          </a:prstGeom>
          <a:solidFill>
            <a:sysClr val="window" lastClr="FFFFFF"/>
          </a:solidFill>
          <a:ln w="38100" cap="flat" cmpd="sng" algn="ctr">
            <a:solidFill>
              <a:srgbClr val="3498DB"/>
            </a:solidFill>
            <a:prstDash val="solid"/>
            <a:miter lim="800000"/>
          </a:ln>
          <a:effectLst/>
        </p:spPr>
        <p:txBody>
          <a:bodyPr rtlCol="0" anchor="ctr">
            <a:normAutofit/>
          </a:bodyPr>
          <a:lstStyle/>
          <a:p>
            <a:pPr algn="r" defTabSz="609630">
              <a:lnSpc>
                <a:spcPct val="120000"/>
              </a:lnSpc>
              <a:defRPr/>
            </a:pPr>
            <a:endParaRPr lang="zh-CN" altLang="en-US" sz="1333" b="1" kern="0" spc="200" dirty="0">
              <a:solidFill>
                <a:srgbClr val="000000"/>
              </a:solidFill>
              <a:latin typeface="微软雅黑" panose="020B0503020204020204" charset="-122"/>
              <a:ea typeface="微软雅黑" panose="020B0503020204020204" charset="-122"/>
            </a:endParaRPr>
          </a:p>
        </p:txBody>
      </p:sp>
      <p:sp>
        <p:nvSpPr>
          <p:cNvPr id="20" name="椭圆 19"/>
          <p:cNvSpPr/>
          <p:nvPr>
            <p:custDataLst>
              <p:tags r:id="rId10"/>
            </p:custDataLst>
          </p:nvPr>
        </p:nvSpPr>
        <p:spPr>
          <a:xfrm>
            <a:off x="6196118" y="1858444"/>
            <a:ext cx="936413" cy="900007"/>
          </a:xfrm>
          <a:prstGeom prst="ellipse">
            <a:avLst/>
          </a:prstGeom>
          <a:solidFill>
            <a:sysClr val="window" lastClr="FFFFFF"/>
          </a:solidFill>
          <a:ln w="38100" cap="flat" cmpd="sng" algn="ctr">
            <a:solidFill>
              <a:srgbClr val="3498DB"/>
            </a:solidFill>
            <a:prstDash val="solid"/>
            <a:miter lim="800000"/>
          </a:ln>
          <a:effectLst/>
        </p:spPr>
        <p:txBody>
          <a:bodyPr rtlCol="0" anchor="ctr">
            <a:normAutofit/>
          </a:bodyPr>
          <a:lstStyle/>
          <a:p>
            <a:pPr algn="ctr" defTabSz="609630">
              <a:defRPr/>
            </a:pPr>
            <a:endParaRPr lang="zh-CN" altLang="en-US" sz="1200" dirty="0">
              <a:solidFill>
                <a:prstClr val="black"/>
              </a:solidFill>
              <a:latin typeface="微软雅黑" panose="020B0503020204020204" charset="-122"/>
              <a:ea typeface="微软雅黑" panose="020B0503020204020204" charset="-122"/>
              <a:sym typeface="Arial" panose="020B0604020202020204" pitchFamily="34" charset="0"/>
            </a:endParaRPr>
          </a:p>
        </p:txBody>
      </p:sp>
      <p:sp>
        <p:nvSpPr>
          <p:cNvPr id="21" name="KSO_Shape"/>
          <p:cNvSpPr/>
          <p:nvPr>
            <p:custDataLst>
              <p:tags r:id="rId11"/>
            </p:custDataLst>
          </p:nvPr>
        </p:nvSpPr>
        <p:spPr bwMode="auto">
          <a:xfrm>
            <a:off x="6400588" y="2075603"/>
            <a:ext cx="565150" cy="457200"/>
          </a:xfrm>
          <a:custGeom>
            <a:avLst/>
            <a:gdLst>
              <a:gd name="T0" fmla="*/ 1657163 w 8032"/>
              <a:gd name="T1" fmla="*/ 1166044 h 7642"/>
              <a:gd name="T2" fmla="*/ 1800397 w 8032"/>
              <a:gd name="T3" fmla="*/ 1166044 h 7642"/>
              <a:gd name="T4" fmla="*/ 1800397 w 8032"/>
              <a:gd name="T5" fmla="*/ 1498463 h 7642"/>
              <a:gd name="T6" fmla="*/ 1657163 w 8032"/>
              <a:gd name="T7" fmla="*/ 1498463 h 7642"/>
              <a:gd name="T8" fmla="*/ 1657163 w 8032"/>
              <a:gd name="T9" fmla="*/ 1712977 h 7642"/>
              <a:gd name="T10" fmla="*/ 0 w 8032"/>
              <a:gd name="T11" fmla="*/ 1712977 h 7642"/>
              <a:gd name="T12" fmla="*/ 0 w 8032"/>
              <a:gd name="T13" fmla="*/ 1020793 h 7642"/>
              <a:gd name="T14" fmla="*/ 286692 w 8032"/>
              <a:gd name="T15" fmla="*/ 1020793 h 7642"/>
              <a:gd name="T16" fmla="*/ 286692 w 8032"/>
              <a:gd name="T17" fmla="*/ 0 h 7642"/>
              <a:gd name="T18" fmla="*/ 1004430 w 8032"/>
              <a:gd name="T19" fmla="*/ 0 h 7642"/>
              <a:gd name="T20" fmla="*/ 1372713 w 8032"/>
              <a:gd name="T21" fmla="*/ 356627 h 7642"/>
              <a:gd name="T22" fmla="*/ 1372713 w 8032"/>
              <a:gd name="T23" fmla="*/ 1020793 h 7642"/>
              <a:gd name="T24" fmla="*/ 1657163 w 8032"/>
              <a:gd name="T25" fmla="*/ 1020793 h 7642"/>
              <a:gd name="T26" fmla="*/ 1657163 w 8032"/>
              <a:gd name="T27" fmla="*/ 1166044 h 7642"/>
              <a:gd name="T28" fmla="*/ 1583641 w 8032"/>
              <a:gd name="T29" fmla="*/ 1660525 h 7642"/>
              <a:gd name="T30" fmla="*/ 1583641 w 8032"/>
              <a:gd name="T31" fmla="*/ 1076383 h 7642"/>
              <a:gd name="T32" fmla="*/ 1377420 w 8032"/>
              <a:gd name="T33" fmla="*/ 1076383 h 7642"/>
              <a:gd name="T34" fmla="*/ 1377420 w 8032"/>
              <a:gd name="T35" fmla="*/ 1293363 h 7642"/>
              <a:gd name="T36" fmla="*/ 276157 w 8032"/>
              <a:gd name="T37" fmla="*/ 1293363 h 7642"/>
              <a:gd name="T38" fmla="*/ 276157 w 8032"/>
              <a:gd name="T39" fmla="*/ 1076383 h 7642"/>
              <a:gd name="T40" fmla="*/ 69936 w 8032"/>
              <a:gd name="T41" fmla="*/ 1076383 h 7642"/>
              <a:gd name="T42" fmla="*/ 69936 w 8032"/>
              <a:gd name="T43" fmla="*/ 1660525 h 7642"/>
              <a:gd name="T44" fmla="*/ 1583641 w 8032"/>
              <a:gd name="T45" fmla="*/ 1660525 h 7642"/>
              <a:gd name="T46" fmla="*/ 360438 w 8032"/>
              <a:gd name="T47" fmla="*/ 55590 h 7642"/>
              <a:gd name="T48" fmla="*/ 360438 w 8032"/>
              <a:gd name="T49" fmla="*/ 1227013 h 7642"/>
              <a:gd name="T50" fmla="*/ 1296949 w 8032"/>
              <a:gd name="T51" fmla="*/ 1227013 h 7642"/>
              <a:gd name="T52" fmla="*/ 1296949 w 8032"/>
              <a:gd name="T53" fmla="*/ 416028 h 7642"/>
              <a:gd name="T54" fmla="*/ 933373 w 8032"/>
              <a:gd name="T55" fmla="*/ 416028 h 7642"/>
              <a:gd name="T56" fmla="*/ 933373 w 8032"/>
              <a:gd name="T57" fmla="*/ 55590 h 7642"/>
              <a:gd name="T58" fmla="*/ 360438 w 8032"/>
              <a:gd name="T59" fmla="*/ 55590 h 7642"/>
              <a:gd name="T60" fmla="*/ 1013844 w 8032"/>
              <a:gd name="T61" fmla="*/ 90558 h 7642"/>
              <a:gd name="T62" fmla="*/ 1013844 w 8032"/>
              <a:gd name="T63" fmla="*/ 356627 h 7642"/>
              <a:gd name="T64" fmla="*/ 1278345 w 8032"/>
              <a:gd name="T65" fmla="*/ 356627 h 7642"/>
              <a:gd name="T66" fmla="*/ 1013844 w 8032"/>
              <a:gd name="T67" fmla="*/ 90558 h 7642"/>
              <a:gd name="T68" fmla="*/ 1727099 w 8032"/>
              <a:gd name="T69" fmla="*/ 1444218 h 7642"/>
              <a:gd name="T70" fmla="*/ 1727099 w 8032"/>
              <a:gd name="T71" fmla="*/ 1218047 h 7642"/>
              <a:gd name="T72" fmla="*/ 1667923 w 8032"/>
              <a:gd name="T73" fmla="*/ 1218047 h 7642"/>
              <a:gd name="T74" fmla="*/ 1667923 w 8032"/>
              <a:gd name="T75" fmla="*/ 1444218 h 7642"/>
              <a:gd name="T76" fmla="*/ 1727099 w 8032"/>
              <a:gd name="T77" fmla="*/ 1444218 h 764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032" h="7642">
                <a:moveTo>
                  <a:pt x="7393" y="5202"/>
                </a:moveTo>
                <a:lnTo>
                  <a:pt x="8032" y="5202"/>
                </a:lnTo>
                <a:lnTo>
                  <a:pt x="8032" y="6685"/>
                </a:lnTo>
                <a:lnTo>
                  <a:pt x="7393" y="6685"/>
                </a:lnTo>
                <a:lnTo>
                  <a:pt x="7393" y="7642"/>
                </a:lnTo>
                <a:lnTo>
                  <a:pt x="0" y="7642"/>
                </a:lnTo>
                <a:lnTo>
                  <a:pt x="0" y="4554"/>
                </a:lnTo>
                <a:lnTo>
                  <a:pt x="1279" y="4554"/>
                </a:lnTo>
                <a:lnTo>
                  <a:pt x="1279" y="0"/>
                </a:lnTo>
                <a:lnTo>
                  <a:pt x="4481" y="0"/>
                </a:lnTo>
                <a:lnTo>
                  <a:pt x="6124" y="1591"/>
                </a:lnTo>
                <a:lnTo>
                  <a:pt x="6124" y="4554"/>
                </a:lnTo>
                <a:lnTo>
                  <a:pt x="7393" y="4554"/>
                </a:lnTo>
                <a:lnTo>
                  <a:pt x="7393" y="5202"/>
                </a:lnTo>
                <a:close/>
                <a:moveTo>
                  <a:pt x="7065" y="7408"/>
                </a:moveTo>
                <a:lnTo>
                  <a:pt x="7065" y="4802"/>
                </a:lnTo>
                <a:lnTo>
                  <a:pt x="6145" y="4802"/>
                </a:lnTo>
                <a:lnTo>
                  <a:pt x="6145" y="5770"/>
                </a:lnTo>
                <a:lnTo>
                  <a:pt x="1232" y="5770"/>
                </a:lnTo>
                <a:lnTo>
                  <a:pt x="1232" y="4802"/>
                </a:lnTo>
                <a:lnTo>
                  <a:pt x="312" y="4802"/>
                </a:lnTo>
                <a:lnTo>
                  <a:pt x="312" y="7408"/>
                </a:lnTo>
                <a:lnTo>
                  <a:pt x="7065" y="7408"/>
                </a:lnTo>
                <a:close/>
                <a:moveTo>
                  <a:pt x="1608" y="248"/>
                </a:moveTo>
                <a:lnTo>
                  <a:pt x="1608" y="5474"/>
                </a:lnTo>
                <a:lnTo>
                  <a:pt x="5786" y="5474"/>
                </a:lnTo>
                <a:lnTo>
                  <a:pt x="5786" y="1856"/>
                </a:lnTo>
                <a:lnTo>
                  <a:pt x="4164" y="1856"/>
                </a:lnTo>
                <a:lnTo>
                  <a:pt x="4164" y="248"/>
                </a:lnTo>
                <a:lnTo>
                  <a:pt x="1608" y="248"/>
                </a:lnTo>
                <a:close/>
                <a:moveTo>
                  <a:pt x="4523" y="404"/>
                </a:moveTo>
                <a:lnTo>
                  <a:pt x="4523" y="1591"/>
                </a:lnTo>
                <a:lnTo>
                  <a:pt x="5703" y="1591"/>
                </a:lnTo>
                <a:lnTo>
                  <a:pt x="4523" y="404"/>
                </a:lnTo>
                <a:close/>
                <a:moveTo>
                  <a:pt x="7705" y="6443"/>
                </a:moveTo>
                <a:lnTo>
                  <a:pt x="7705" y="5434"/>
                </a:lnTo>
                <a:lnTo>
                  <a:pt x="7441" y="5434"/>
                </a:lnTo>
                <a:lnTo>
                  <a:pt x="7441" y="6443"/>
                </a:lnTo>
                <a:lnTo>
                  <a:pt x="7705" y="6443"/>
                </a:lnTo>
                <a:close/>
              </a:path>
            </a:pathLst>
          </a:custGeom>
          <a:solidFill>
            <a:srgbClr val="3498DB"/>
          </a:solidFill>
          <a:ln>
            <a:solidFill>
              <a:srgbClr val="3498DB"/>
            </a:solidFill>
          </a:ln>
        </p:spPr>
        <p:txBody>
          <a:bodyPr anchor="ctr" anchorCtr="1">
            <a:normAutofit/>
          </a:bodyPr>
          <a:lstStyle/>
          <a:p>
            <a:pPr defTabSz="609630">
              <a:defRPr/>
            </a:pPr>
            <a:endParaRPr lang="zh-CN" altLang="en-US" sz="1200">
              <a:solidFill>
                <a:prstClr val="black"/>
              </a:solidFill>
              <a:latin typeface="微软雅黑" panose="020B0503020204020204" charset="-122"/>
              <a:ea typeface="微软雅黑" panose="020B0503020204020204" charset="-122"/>
              <a:sym typeface="Arial" panose="020B0604020202020204" pitchFamily="34" charset="0"/>
            </a:endParaRPr>
          </a:p>
        </p:txBody>
      </p:sp>
      <p:sp>
        <p:nvSpPr>
          <p:cNvPr id="25" name="圆角矩形 1"/>
          <p:cNvSpPr/>
          <p:nvPr>
            <p:custDataLst>
              <p:tags r:id="rId12"/>
            </p:custDataLst>
          </p:nvPr>
        </p:nvSpPr>
        <p:spPr>
          <a:xfrm>
            <a:off x="1025737" y="4113046"/>
            <a:ext cx="3461173" cy="882650"/>
          </a:xfrm>
          <a:prstGeom prst="roundRect">
            <a:avLst>
              <a:gd name="adj" fmla="val 50000"/>
            </a:avLst>
          </a:prstGeom>
          <a:solidFill>
            <a:sysClr val="window" lastClr="FFFFFF"/>
          </a:solidFill>
          <a:ln w="38100" cap="flat" cmpd="sng" algn="ctr">
            <a:solidFill>
              <a:srgbClr val="1AA3AA"/>
            </a:solidFill>
            <a:prstDash val="solid"/>
            <a:miter lim="800000"/>
          </a:ln>
          <a:effectLst/>
        </p:spPr>
        <p:txBody>
          <a:bodyPr rtlCol="0" anchor="ctr">
            <a:normAutofit/>
          </a:bodyPr>
          <a:lstStyle/>
          <a:p>
            <a:pPr defTabSz="609630">
              <a:lnSpc>
                <a:spcPct val="120000"/>
              </a:lnSpc>
              <a:defRPr/>
            </a:pPr>
            <a:endParaRPr lang="zh-CN" altLang="en-US" sz="1333" b="1" kern="0" spc="200" dirty="0">
              <a:solidFill>
                <a:srgbClr val="000000"/>
              </a:solidFill>
              <a:latin typeface="微软雅黑" panose="020B0503020204020204" charset="-122"/>
              <a:ea typeface="微软雅黑" panose="020B0503020204020204" charset="-122"/>
            </a:endParaRPr>
          </a:p>
        </p:txBody>
      </p:sp>
      <p:sp>
        <p:nvSpPr>
          <p:cNvPr id="26" name="椭圆 25"/>
          <p:cNvSpPr/>
          <p:nvPr>
            <p:custDataLst>
              <p:tags r:id="rId13"/>
            </p:custDataLst>
          </p:nvPr>
        </p:nvSpPr>
        <p:spPr>
          <a:xfrm>
            <a:off x="4216401" y="3806190"/>
            <a:ext cx="922443" cy="937260"/>
          </a:xfrm>
          <a:prstGeom prst="ellipse">
            <a:avLst/>
          </a:prstGeom>
          <a:solidFill>
            <a:sysClr val="window" lastClr="FFFFFF"/>
          </a:solidFill>
          <a:ln w="38100" cap="flat" cmpd="sng" algn="ctr">
            <a:solidFill>
              <a:srgbClr val="1AA3AA"/>
            </a:solidFill>
            <a:prstDash val="solid"/>
            <a:miter lim="800000"/>
          </a:ln>
          <a:effectLst/>
        </p:spPr>
        <p:txBody>
          <a:bodyPr rtlCol="0" anchor="ctr">
            <a:normAutofit/>
          </a:bodyPr>
          <a:lstStyle/>
          <a:p>
            <a:pPr algn="ctr" defTabSz="609630">
              <a:defRPr/>
            </a:pPr>
            <a:endParaRPr lang="zh-CN" altLang="en-US" sz="1200">
              <a:solidFill>
                <a:prstClr val="black"/>
              </a:solidFill>
              <a:latin typeface="微软雅黑" panose="020B0503020204020204" charset="-122"/>
              <a:ea typeface="微软雅黑" panose="020B0503020204020204" charset="-122"/>
              <a:sym typeface="Arial" panose="020B0604020202020204" pitchFamily="34" charset="0"/>
            </a:endParaRPr>
          </a:p>
        </p:txBody>
      </p:sp>
      <p:sp>
        <p:nvSpPr>
          <p:cNvPr id="27" name="KSO_Shape"/>
          <p:cNvSpPr/>
          <p:nvPr>
            <p:custDataLst>
              <p:tags r:id="rId14"/>
            </p:custDataLst>
          </p:nvPr>
        </p:nvSpPr>
        <p:spPr bwMode="auto">
          <a:xfrm>
            <a:off x="4427813" y="4038820"/>
            <a:ext cx="500475" cy="472114"/>
          </a:xfrm>
          <a:custGeom>
            <a:avLst/>
            <a:gdLst>
              <a:gd name="T0" fmla="*/ 186247 w 2959101"/>
              <a:gd name="T1" fmla="*/ 1226349 h 2789237"/>
              <a:gd name="T2" fmla="*/ 230689 w 2959101"/>
              <a:gd name="T3" fmla="*/ 1237612 h 2789237"/>
              <a:gd name="T4" fmla="*/ 288413 w 2959101"/>
              <a:gd name="T5" fmla="*/ 1242988 h 2789237"/>
              <a:gd name="T6" fmla="*/ 479719 w 2959101"/>
              <a:gd name="T7" fmla="*/ 1671247 h 2789237"/>
              <a:gd name="T8" fmla="*/ 447792 w 2959101"/>
              <a:gd name="T9" fmla="*/ 1667919 h 2789237"/>
              <a:gd name="T10" fmla="*/ 425571 w 2959101"/>
              <a:gd name="T11" fmla="*/ 1655632 h 2789237"/>
              <a:gd name="T12" fmla="*/ 406415 w 2959101"/>
              <a:gd name="T13" fmla="*/ 1632337 h 2789237"/>
              <a:gd name="T14" fmla="*/ 1684037 w 2959101"/>
              <a:gd name="T15" fmla="*/ 1235155 h 2789237"/>
              <a:gd name="T16" fmla="*/ 1739462 w 2959101"/>
              <a:gd name="T17" fmla="*/ 1231059 h 2789237"/>
              <a:gd name="T18" fmla="*/ 1778540 w 2959101"/>
              <a:gd name="T19" fmla="*/ 1219540 h 2789237"/>
              <a:gd name="T20" fmla="*/ 1816086 w 2959101"/>
              <a:gd name="T21" fmla="*/ 1198804 h 2789237"/>
              <a:gd name="T22" fmla="*/ 1573698 w 2959101"/>
              <a:gd name="T23" fmla="*/ 1645505 h 2789237"/>
              <a:gd name="T24" fmla="*/ 1560927 w 2959101"/>
              <a:gd name="T25" fmla="*/ 1659840 h 2789237"/>
              <a:gd name="T26" fmla="*/ 1547390 w 2959101"/>
              <a:gd name="T27" fmla="*/ 1666496 h 2789237"/>
              <a:gd name="T28" fmla="*/ 1509589 w 2959101"/>
              <a:gd name="T29" fmla="*/ 1671104 h 2789237"/>
              <a:gd name="T30" fmla="*/ 1044479 w 2959101"/>
              <a:gd name="T31" fmla="*/ 1465033 h 2789237"/>
              <a:gd name="T32" fmla="*/ 653055 w 2959101"/>
              <a:gd name="T33" fmla="*/ 989868 h 2789237"/>
              <a:gd name="T34" fmla="*/ 262244 w 2959101"/>
              <a:gd name="T35" fmla="*/ 1208432 h 2789237"/>
              <a:gd name="T36" fmla="*/ 203201 w 2959101"/>
              <a:gd name="T37" fmla="*/ 1197683 h 2789237"/>
              <a:gd name="T38" fmla="*/ 151059 w 2959101"/>
              <a:gd name="T39" fmla="*/ 1173369 h 2789237"/>
              <a:gd name="T40" fmla="*/ 106841 w 2959101"/>
              <a:gd name="T41" fmla="*/ 1139075 h 2789237"/>
              <a:gd name="T42" fmla="*/ 72846 w 2959101"/>
              <a:gd name="T43" fmla="*/ 1097359 h 2789237"/>
              <a:gd name="T44" fmla="*/ 49586 w 2959101"/>
              <a:gd name="T45" fmla="*/ 1051547 h 2789237"/>
              <a:gd name="T46" fmla="*/ 39874 w 2959101"/>
              <a:gd name="T47" fmla="*/ 1004712 h 2789237"/>
              <a:gd name="T48" fmla="*/ 44474 w 2959101"/>
              <a:gd name="T49" fmla="*/ 953782 h 2789237"/>
              <a:gd name="T50" fmla="*/ 156427 w 2959101"/>
              <a:gd name="T51" fmla="*/ 723445 h 2789237"/>
              <a:gd name="T52" fmla="*/ 1881769 w 2959101"/>
              <a:gd name="T53" fmla="*/ 891877 h 2789237"/>
              <a:gd name="T54" fmla="*/ 1894788 w 2959101"/>
              <a:gd name="T55" fmla="*/ 923328 h 2789237"/>
              <a:gd name="T56" fmla="*/ 1902958 w 2959101"/>
              <a:gd name="T57" fmla="*/ 957080 h 2789237"/>
              <a:gd name="T58" fmla="*/ 1904745 w 2959101"/>
              <a:gd name="T59" fmla="*/ 994156 h 2789237"/>
              <a:gd name="T60" fmla="*/ 1893767 w 2959101"/>
              <a:gd name="T61" fmla="*/ 1047342 h 2789237"/>
              <a:gd name="T62" fmla="*/ 1869771 w 2959101"/>
              <a:gd name="T63" fmla="*/ 1095413 h 2789237"/>
              <a:gd name="T64" fmla="*/ 1834797 w 2959101"/>
              <a:gd name="T65" fmla="*/ 1136069 h 2789237"/>
              <a:gd name="T66" fmla="*/ 1792164 w 2959101"/>
              <a:gd name="T67" fmla="*/ 1167520 h 2789237"/>
              <a:gd name="T68" fmla="*/ 1744425 w 2959101"/>
              <a:gd name="T69" fmla="*/ 1188999 h 2789237"/>
              <a:gd name="T70" fmla="*/ 1694645 w 2959101"/>
              <a:gd name="T71" fmla="*/ 1198460 h 2789237"/>
              <a:gd name="T72" fmla="*/ 1531517 w 2959101"/>
              <a:gd name="T73" fmla="*/ 727463 h 2789237"/>
              <a:gd name="T74" fmla="*/ 1310612 w 2959101"/>
              <a:gd name="T75" fmla="*/ 512 h 2789237"/>
              <a:gd name="T76" fmla="*/ 1333869 w 2959101"/>
              <a:gd name="T77" fmla="*/ 7934 h 2789237"/>
              <a:gd name="T78" fmla="*/ 1352526 w 2959101"/>
              <a:gd name="T79" fmla="*/ 26874 h 2789237"/>
              <a:gd name="T80" fmla="*/ 1493861 w 2959101"/>
              <a:gd name="T81" fmla="*/ 264384 h 2789237"/>
              <a:gd name="T82" fmla="*/ 892487 w 2959101"/>
              <a:gd name="T83" fmla="*/ 95976 h 2789237"/>
              <a:gd name="T84" fmla="*/ 832682 w 2959101"/>
              <a:gd name="T85" fmla="*/ 21499 h 2789237"/>
              <a:gd name="T86" fmla="*/ 658932 w 2959101"/>
              <a:gd name="T87" fmla="*/ 0 h 2789237"/>
              <a:gd name="T88" fmla="*/ 706710 w 2959101"/>
              <a:gd name="T89" fmla="*/ 3069 h 2789237"/>
              <a:gd name="T90" fmla="*/ 746568 w 2959101"/>
              <a:gd name="T91" fmla="*/ 12022 h 2789237"/>
              <a:gd name="T92" fmla="*/ 779783 w 2959101"/>
              <a:gd name="T93" fmla="*/ 26347 h 2789237"/>
              <a:gd name="T94" fmla="*/ 807888 w 2959101"/>
              <a:gd name="T95" fmla="*/ 45788 h 2789237"/>
              <a:gd name="T96" fmla="*/ 831905 w 2959101"/>
              <a:gd name="T97" fmla="*/ 69578 h 2789237"/>
              <a:gd name="T98" fmla="*/ 862565 w 2959101"/>
              <a:gd name="T99" fmla="*/ 112553 h 2789237"/>
              <a:gd name="T100" fmla="*/ 861798 w 2959101"/>
              <a:gd name="T101" fmla="*/ 328704 h 2789237"/>
              <a:gd name="T102" fmla="*/ 501800 w 2959101"/>
              <a:gd name="T103" fmla="*/ 83903 h 2789237"/>
              <a:gd name="T104" fmla="*/ 531183 w 2959101"/>
              <a:gd name="T105" fmla="*/ 43998 h 2789237"/>
              <a:gd name="T106" fmla="*/ 566697 w 2959101"/>
              <a:gd name="T107" fmla="*/ 17394 h 2789237"/>
              <a:gd name="T108" fmla="*/ 612431 w 2959101"/>
              <a:gd name="T109" fmla="*/ 3325 h 2789237"/>
              <a:gd name="T110" fmla="*/ 658932 w 2959101"/>
              <a:gd name="T111" fmla="*/ 0 h 278923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59101" h="2789237">
                <a:moveTo>
                  <a:pt x="230188" y="1878012"/>
                </a:moveTo>
                <a:lnTo>
                  <a:pt x="253199" y="1889137"/>
                </a:lnTo>
                <a:lnTo>
                  <a:pt x="265102" y="1894302"/>
                </a:lnTo>
                <a:lnTo>
                  <a:pt x="277004" y="1898673"/>
                </a:lnTo>
                <a:lnTo>
                  <a:pt x="289303" y="1903440"/>
                </a:lnTo>
                <a:lnTo>
                  <a:pt x="301999" y="1907414"/>
                </a:lnTo>
                <a:lnTo>
                  <a:pt x="315092" y="1911387"/>
                </a:lnTo>
                <a:lnTo>
                  <a:pt x="328978" y="1914963"/>
                </a:lnTo>
                <a:lnTo>
                  <a:pt x="343657" y="1918538"/>
                </a:lnTo>
                <a:lnTo>
                  <a:pt x="358337" y="1920922"/>
                </a:lnTo>
                <a:lnTo>
                  <a:pt x="374207" y="1923704"/>
                </a:lnTo>
                <a:lnTo>
                  <a:pt x="391267" y="1925690"/>
                </a:lnTo>
                <a:lnTo>
                  <a:pt x="408724" y="1927279"/>
                </a:lnTo>
                <a:lnTo>
                  <a:pt x="427767" y="1928471"/>
                </a:lnTo>
                <a:lnTo>
                  <a:pt x="448001" y="1929266"/>
                </a:lnTo>
                <a:lnTo>
                  <a:pt x="469029" y="1929266"/>
                </a:lnTo>
                <a:lnTo>
                  <a:pt x="1446213" y="1929266"/>
                </a:lnTo>
                <a:lnTo>
                  <a:pt x="1293069" y="2273739"/>
                </a:lnTo>
                <a:lnTo>
                  <a:pt x="1446213" y="2593975"/>
                </a:lnTo>
                <a:lnTo>
                  <a:pt x="745164" y="2593975"/>
                </a:lnTo>
                <a:lnTo>
                  <a:pt x="733261" y="2593975"/>
                </a:lnTo>
                <a:lnTo>
                  <a:pt x="722946" y="2593181"/>
                </a:lnTo>
                <a:lnTo>
                  <a:pt x="713424" y="2591989"/>
                </a:lnTo>
                <a:lnTo>
                  <a:pt x="703902" y="2590399"/>
                </a:lnTo>
                <a:lnTo>
                  <a:pt x="695571" y="2588810"/>
                </a:lnTo>
                <a:lnTo>
                  <a:pt x="688032" y="2586029"/>
                </a:lnTo>
                <a:lnTo>
                  <a:pt x="680891" y="2582850"/>
                </a:lnTo>
                <a:lnTo>
                  <a:pt x="673750" y="2578877"/>
                </a:lnTo>
                <a:lnTo>
                  <a:pt x="667402" y="2574507"/>
                </a:lnTo>
                <a:lnTo>
                  <a:pt x="661054" y="2569739"/>
                </a:lnTo>
                <a:lnTo>
                  <a:pt x="655103" y="2564177"/>
                </a:lnTo>
                <a:lnTo>
                  <a:pt x="649151" y="2557422"/>
                </a:lnTo>
                <a:lnTo>
                  <a:pt x="643200" y="2550668"/>
                </a:lnTo>
                <a:lnTo>
                  <a:pt x="637646" y="2542324"/>
                </a:lnTo>
                <a:lnTo>
                  <a:pt x="631298" y="2533583"/>
                </a:lnTo>
                <a:lnTo>
                  <a:pt x="625347" y="2523650"/>
                </a:lnTo>
                <a:lnTo>
                  <a:pt x="230188" y="1878012"/>
                </a:lnTo>
                <a:close/>
                <a:moveTo>
                  <a:pt x="1932679" y="1738312"/>
                </a:moveTo>
                <a:lnTo>
                  <a:pt x="1932679" y="1917109"/>
                </a:lnTo>
                <a:lnTo>
                  <a:pt x="2615872" y="1917109"/>
                </a:lnTo>
                <a:lnTo>
                  <a:pt x="2636106" y="1916711"/>
                </a:lnTo>
                <a:lnTo>
                  <a:pt x="2654356" y="1915917"/>
                </a:lnTo>
                <a:lnTo>
                  <a:pt x="2671416" y="1914725"/>
                </a:lnTo>
                <a:lnTo>
                  <a:pt x="2687286" y="1912738"/>
                </a:lnTo>
                <a:lnTo>
                  <a:pt x="2701965" y="1910751"/>
                </a:lnTo>
                <a:lnTo>
                  <a:pt x="2715851" y="1907970"/>
                </a:lnTo>
                <a:lnTo>
                  <a:pt x="2728547" y="1904791"/>
                </a:lnTo>
                <a:lnTo>
                  <a:pt x="2740449" y="1901216"/>
                </a:lnTo>
                <a:lnTo>
                  <a:pt x="2751955" y="1897640"/>
                </a:lnTo>
                <a:lnTo>
                  <a:pt x="2762667" y="1892872"/>
                </a:lnTo>
                <a:lnTo>
                  <a:pt x="2772982" y="1888104"/>
                </a:lnTo>
                <a:lnTo>
                  <a:pt x="2782901" y="1883336"/>
                </a:lnTo>
                <a:lnTo>
                  <a:pt x="2792423" y="1878171"/>
                </a:lnTo>
                <a:lnTo>
                  <a:pt x="2802341" y="1872608"/>
                </a:lnTo>
                <a:lnTo>
                  <a:pt x="2820988" y="1860688"/>
                </a:lnTo>
                <a:lnTo>
                  <a:pt x="2473441" y="2504355"/>
                </a:lnTo>
                <a:lnTo>
                  <a:pt x="2465506" y="2519056"/>
                </a:lnTo>
                <a:lnTo>
                  <a:pt x="2458364" y="2532168"/>
                </a:lnTo>
                <a:lnTo>
                  <a:pt x="2451223" y="2544088"/>
                </a:lnTo>
                <a:lnTo>
                  <a:pt x="2444478" y="2554021"/>
                </a:lnTo>
                <a:lnTo>
                  <a:pt x="2438130" y="2562365"/>
                </a:lnTo>
                <a:lnTo>
                  <a:pt x="2434956" y="2566338"/>
                </a:lnTo>
                <a:lnTo>
                  <a:pt x="2431386" y="2569914"/>
                </a:lnTo>
                <a:lnTo>
                  <a:pt x="2428212" y="2573092"/>
                </a:lnTo>
                <a:lnTo>
                  <a:pt x="2424641" y="2576271"/>
                </a:lnTo>
                <a:lnTo>
                  <a:pt x="2420674" y="2578655"/>
                </a:lnTo>
                <a:lnTo>
                  <a:pt x="2416706" y="2581039"/>
                </a:lnTo>
                <a:lnTo>
                  <a:pt x="2412342" y="2583025"/>
                </a:lnTo>
                <a:lnTo>
                  <a:pt x="2407978" y="2585012"/>
                </a:lnTo>
                <a:lnTo>
                  <a:pt x="2403614" y="2586601"/>
                </a:lnTo>
                <a:lnTo>
                  <a:pt x="2398059" y="2587793"/>
                </a:lnTo>
                <a:lnTo>
                  <a:pt x="2387347" y="2590575"/>
                </a:lnTo>
                <a:lnTo>
                  <a:pt x="2375048" y="2591767"/>
                </a:lnTo>
                <a:lnTo>
                  <a:pt x="2361162" y="2593356"/>
                </a:lnTo>
                <a:lnTo>
                  <a:pt x="2344896" y="2593753"/>
                </a:lnTo>
                <a:lnTo>
                  <a:pt x="2326645" y="2594151"/>
                </a:lnTo>
                <a:lnTo>
                  <a:pt x="2306411" y="2594151"/>
                </a:lnTo>
                <a:lnTo>
                  <a:pt x="1958864" y="2594151"/>
                </a:lnTo>
                <a:lnTo>
                  <a:pt x="1958864" y="2789237"/>
                </a:lnTo>
                <a:lnTo>
                  <a:pt x="1622425" y="2273907"/>
                </a:lnTo>
                <a:lnTo>
                  <a:pt x="1932679" y="1738312"/>
                </a:lnTo>
                <a:close/>
                <a:moveTo>
                  <a:pt x="0" y="995362"/>
                </a:moveTo>
                <a:lnTo>
                  <a:pt x="674158" y="995362"/>
                </a:lnTo>
                <a:lnTo>
                  <a:pt x="950888" y="1437085"/>
                </a:lnTo>
                <a:lnTo>
                  <a:pt x="1014413" y="1536394"/>
                </a:lnTo>
                <a:lnTo>
                  <a:pt x="950888" y="1504615"/>
                </a:lnTo>
                <a:lnTo>
                  <a:pt x="840911" y="1449797"/>
                </a:lnTo>
                <a:lnTo>
                  <a:pt x="608251" y="1876425"/>
                </a:lnTo>
                <a:lnTo>
                  <a:pt x="426411" y="1876425"/>
                </a:lnTo>
                <a:lnTo>
                  <a:pt x="407353" y="1875631"/>
                </a:lnTo>
                <a:lnTo>
                  <a:pt x="388296" y="1874439"/>
                </a:lnTo>
                <a:lnTo>
                  <a:pt x="369635" y="1871658"/>
                </a:lnTo>
                <a:lnTo>
                  <a:pt x="350975" y="1868083"/>
                </a:lnTo>
                <a:lnTo>
                  <a:pt x="333506" y="1864111"/>
                </a:lnTo>
                <a:lnTo>
                  <a:pt x="315639" y="1858947"/>
                </a:lnTo>
                <a:lnTo>
                  <a:pt x="298567" y="1852988"/>
                </a:lnTo>
                <a:lnTo>
                  <a:pt x="281892" y="1845838"/>
                </a:lnTo>
                <a:lnTo>
                  <a:pt x="265614" y="1838291"/>
                </a:lnTo>
                <a:lnTo>
                  <a:pt x="249732" y="1829949"/>
                </a:lnTo>
                <a:lnTo>
                  <a:pt x="234645" y="1821210"/>
                </a:lnTo>
                <a:lnTo>
                  <a:pt x="219955" y="1811676"/>
                </a:lnTo>
                <a:lnTo>
                  <a:pt x="205662" y="1801745"/>
                </a:lnTo>
                <a:lnTo>
                  <a:pt x="192163" y="1791020"/>
                </a:lnTo>
                <a:lnTo>
                  <a:pt x="179061" y="1779500"/>
                </a:lnTo>
                <a:lnTo>
                  <a:pt x="165959" y="1767981"/>
                </a:lnTo>
                <a:lnTo>
                  <a:pt x="154445" y="1755666"/>
                </a:lnTo>
                <a:lnTo>
                  <a:pt x="142931" y="1743352"/>
                </a:lnTo>
                <a:lnTo>
                  <a:pt x="132211" y="1730243"/>
                </a:lnTo>
                <a:lnTo>
                  <a:pt x="122285" y="1716738"/>
                </a:lnTo>
                <a:lnTo>
                  <a:pt x="113154" y="1703232"/>
                </a:lnTo>
                <a:lnTo>
                  <a:pt x="104419" y="1689328"/>
                </a:lnTo>
                <a:lnTo>
                  <a:pt x="96479" y="1675425"/>
                </a:lnTo>
                <a:lnTo>
                  <a:pt x="89332" y="1661125"/>
                </a:lnTo>
                <a:lnTo>
                  <a:pt x="82979" y="1646824"/>
                </a:lnTo>
                <a:lnTo>
                  <a:pt x="77024" y="1632127"/>
                </a:lnTo>
                <a:lnTo>
                  <a:pt x="72657" y="1617826"/>
                </a:lnTo>
                <a:lnTo>
                  <a:pt x="68289" y="1602732"/>
                </a:lnTo>
                <a:lnTo>
                  <a:pt x="65510" y="1588431"/>
                </a:lnTo>
                <a:lnTo>
                  <a:pt x="63128" y="1574131"/>
                </a:lnTo>
                <a:lnTo>
                  <a:pt x="61937" y="1559433"/>
                </a:lnTo>
                <a:lnTo>
                  <a:pt x="61540" y="1545133"/>
                </a:lnTo>
                <a:lnTo>
                  <a:pt x="61937" y="1528846"/>
                </a:lnTo>
                <a:lnTo>
                  <a:pt x="63128" y="1512560"/>
                </a:lnTo>
                <a:lnTo>
                  <a:pt x="65907" y="1496273"/>
                </a:lnTo>
                <a:lnTo>
                  <a:pt x="69083" y="1480384"/>
                </a:lnTo>
                <a:lnTo>
                  <a:pt x="73848" y="1465289"/>
                </a:lnTo>
                <a:lnTo>
                  <a:pt x="79009" y="1449400"/>
                </a:lnTo>
                <a:lnTo>
                  <a:pt x="85362" y="1433908"/>
                </a:lnTo>
                <a:lnTo>
                  <a:pt x="92508" y="1418813"/>
                </a:lnTo>
                <a:lnTo>
                  <a:pt x="242983" y="1122874"/>
                </a:lnTo>
                <a:lnTo>
                  <a:pt x="0" y="995362"/>
                </a:lnTo>
                <a:close/>
                <a:moveTo>
                  <a:pt x="2574057" y="833437"/>
                </a:moveTo>
                <a:lnTo>
                  <a:pt x="2912705" y="1366837"/>
                </a:lnTo>
                <a:lnTo>
                  <a:pt x="2917861" y="1375172"/>
                </a:lnTo>
                <a:lnTo>
                  <a:pt x="2923016" y="1384300"/>
                </a:lnTo>
                <a:lnTo>
                  <a:pt x="2927378" y="1393428"/>
                </a:lnTo>
                <a:lnTo>
                  <a:pt x="2931740" y="1402953"/>
                </a:lnTo>
                <a:lnTo>
                  <a:pt x="2936102" y="1412478"/>
                </a:lnTo>
                <a:lnTo>
                  <a:pt x="2940067" y="1422797"/>
                </a:lnTo>
                <a:lnTo>
                  <a:pt x="2943239" y="1433116"/>
                </a:lnTo>
                <a:lnTo>
                  <a:pt x="2946808" y="1443434"/>
                </a:lnTo>
                <a:lnTo>
                  <a:pt x="2949188" y="1453753"/>
                </a:lnTo>
                <a:lnTo>
                  <a:pt x="2951963" y="1464469"/>
                </a:lnTo>
                <a:lnTo>
                  <a:pt x="2954343" y="1474788"/>
                </a:lnTo>
                <a:lnTo>
                  <a:pt x="2955929" y="1485503"/>
                </a:lnTo>
                <a:lnTo>
                  <a:pt x="2957118" y="1495822"/>
                </a:lnTo>
                <a:lnTo>
                  <a:pt x="2958308" y="1505744"/>
                </a:lnTo>
                <a:lnTo>
                  <a:pt x="2958705" y="1516063"/>
                </a:lnTo>
                <a:lnTo>
                  <a:pt x="2959101" y="1525588"/>
                </a:lnTo>
                <a:lnTo>
                  <a:pt x="2958705" y="1543050"/>
                </a:lnTo>
                <a:lnTo>
                  <a:pt x="2956722" y="1560116"/>
                </a:lnTo>
                <a:lnTo>
                  <a:pt x="2954739" y="1576784"/>
                </a:lnTo>
                <a:lnTo>
                  <a:pt x="2951170" y="1593453"/>
                </a:lnTo>
                <a:lnTo>
                  <a:pt x="2946808" y="1609725"/>
                </a:lnTo>
                <a:lnTo>
                  <a:pt x="2941653" y="1625600"/>
                </a:lnTo>
                <a:lnTo>
                  <a:pt x="2935705" y="1641475"/>
                </a:lnTo>
                <a:lnTo>
                  <a:pt x="2928964" y="1656556"/>
                </a:lnTo>
                <a:lnTo>
                  <a:pt x="2921429" y="1671638"/>
                </a:lnTo>
                <a:lnTo>
                  <a:pt x="2913102" y="1685925"/>
                </a:lnTo>
                <a:lnTo>
                  <a:pt x="2904378" y="1700213"/>
                </a:lnTo>
                <a:lnTo>
                  <a:pt x="2894464" y="1713706"/>
                </a:lnTo>
                <a:lnTo>
                  <a:pt x="2884154" y="1726803"/>
                </a:lnTo>
                <a:lnTo>
                  <a:pt x="2873448" y="1739106"/>
                </a:lnTo>
                <a:lnTo>
                  <a:pt x="2862344" y="1751410"/>
                </a:lnTo>
                <a:lnTo>
                  <a:pt x="2850052" y="1763316"/>
                </a:lnTo>
                <a:lnTo>
                  <a:pt x="2837759" y="1774031"/>
                </a:lnTo>
                <a:lnTo>
                  <a:pt x="2825069" y="1784747"/>
                </a:lnTo>
                <a:lnTo>
                  <a:pt x="2811983" y="1794272"/>
                </a:lnTo>
                <a:lnTo>
                  <a:pt x="2797708" y="1803797"/>
                </a:lnTo>
                <a:lnTo>
                  <a:pt x="2783829" y="1812131"/>
                </a:lnTo>
                <a:lnTo>
                  <a:pt x="2769950" y="1820466"/>
                </a:lnTo>
                <a:lnTo>
                  <a:pt x="2754881" y="1827610"/>
                </a:lnTo>
                <a:lnTo>
                  <a:pt x="2740209" y="1834753"/>
                </a:lnTo>
                <a:lnTo>
                  <a:pt x="2725140" y="1840310"/>
                </a:lnTo>
                <a:lnTo>
                  <a:pt x="2709675" y="1845469"/>
                </a:lnTo>
                <a:lnTo>
                  <a:pt x="2694606" y="1849835"/>
                </a:lnTo>
                <a:lnTo>
                  <a:pt x="2679141" y="1853803"/>
                </a:lnTo>
                <a:lnTo>
                  <a:pt x="2663279" y="1856978"/>
                </a:lnTo>
                <a:lnTo>
                  <a:pt x="2648211" y="1858566"/>
                </a:lnTo>
                <a:lnTo>
                  <a:pt x="2632349" y="1860153"/>
                </a:lnTo>
                <a:lnTo>
                  <a:pt x="2616487" y="1860550"/>
                </a:lnTo>
                <a:lnTo>
                  <a:pt x="2418215" y="1860550"/>
                </a:lnTo>
                <a:lnTo>
                  <a:pt x="2078376" y="1290637"/>
                </a:lnTo>
                <a:lnTo>
                  <a:pt x="2008188" y="1171972"/>
                </a:lnTo>
                <a:lnTo>
                  <a:pt x="2378957" y="1129109"/>
                </a:lnTo>
                <a:lnTo>
                  <a:pt x="2574057" y="833437"/>
                </a:lnTo>
                <a:close/>
                <a:moveTo>
                  <a:pt x="1239838" y="0"/>
                </a:moveTo>
                <a:lnTo>
                  <a:pt x="2017953" y="0"/>
                </a:lnTo>
                <a:lnTo>
                  <a:pt x="2027084" y="397"/>
                </a:lnTo>
                <a:lnTo>
                  <a:pt x="2035818" y="794"/>
                </a:lnTo>
                <a:lnTo>
                  <a:pt x="2044155" y="1986"/>
                </a:lnTo>
                <a:lnTo>
                  <a:pt x="2051697" y="3178"/>
                </a:lnTo>
                <a:lnTo>
                  <a:pt x="2058843" y="5561"/>
                </a:lnTo>
                <a:lnTo>
                  <a:pt x="2065195" y="8739"/>
                </a:lnTo>
                <a:lnTo>
                  <a:pt x="2071944" y="12314"/>
                </a:lnTo>
                <a:lnTo>
                  <a:pt x="2077899" y="16684"/>
                </a:lnTo>
                <a:lnTo>
                  <a:pt x="2083854" y="21451"/>
                </a:lnTo>
                <a:lnTo>
                  <a:pt x="2089015" y="27013"/>
                </a:lnTo>
                <a:lnTo>
                  <a:pt x="2094970" y="34163"/>
                </a:lnTo>
                <a:lnTo>
                  <a:pt x="2100925" y="41711"/>
                </a:lnTo>
                <a:lnTo>
                  <a:pt x="2106880" y="50053"/>
                </a:lnTo>
                <a:lnTo>
                  <a:pt x="2112835" y="59587"/>
                </a:lnTo>
                <a:lnTo>
                  <a:pt x="2119584" y="69518"/>
                </a:lnTo>
                <a:lnTo>
                  <a:pt x="2126730" y="81435"/>
                </a:lnTo>
                <a:lnTo>
                  <a:pt x="2320465" y="410355"/>
                </a:lnTo>
                <a:lnTo>
                  <a:pt x="2530476" y="296742"/>
                </a:lnTo>
                <a:lnTo>
                  <a:pt x="2219230" y="850900"/>
                </a:lnTo>
                <a:lnTo>
                  <a:pt x="1584035" y="850900"/>
                </a:lnTo>
                <a:lnTo>
                  <a:pt x="1749979" y="743246"/>
                </a:lnTo>
                <a:lnTo>
                  <a:pt x="1386330" y="148967"/>
                </a:lnTo>
                <a:lnTo>
                  <a:pt x="1337499" y="76668"/>
                </a:lnTo>
                <a:lnTo>
                  <a:pt x="1327177" y="64354"/>
                </a:lnTo>
                <a:lnTo>
                  <a:pt x="1316061" y="52834"/>
                </a:lnTo>
                <a:lnTo>
                  <a:pt x="1304945" y="42902"/>
                </a:lnTo>
                <a:lnTo>
                  <a:pt x="1293433" y="33369"/>
                </a:lnTo>
                <a:lnTo>
                  <a:pt x="1281126" y="23835"/>
                </a:lnTo>
                <a:lnTo>
                  <a:pt x="1268422" y="15492"/>
                </a:lnTo>
                <a:lnTo>
                  <a:pt x="1254527" y="7945"/>
                </a:lnTo>
                <a:lnTo>
                  <a:pt x="1239838" y="0"/>
                </a:lnTo>
                <a:close/>
                <a:moveTo>
                  <a:pt x="1023541" y="0"/>
                </a:moveTo>
                <a:lnTo>
                  <a:pt x="1039416" y="397"/>
                </a:lnTo>
                <a:lnTo>
                  <a:pt x="1054895" y="794"/>
                </a:lnTo>
                <a:lnTo>
                  <a:pt x="1069579" y="1588"/>
                </a:lnTo>
                <a:lnTo>
                  <a:pt x="1084263" y="2779"/>
                </a:lnTo>
                <a:lnTo>
                  <a:pt x="1097757" y="4764"/>
                </a:lnTo>
                <a:lnTo>
                  <a:pt x="1110854" y="6749"/>
                </a:lnTo>
                <a:lnTo>
                  <a:pt x="1123951" y="9132"/>
                </a:lnTo>
                <a:lnTo>
                  <a:pt x="1136254" y="12308"/>
                </a:lnTo>
                <a:lnTo>
                  <a:pt x="1148160" y="15087"/>
                </a:lnTo>
                <a:lnTo>
                  <a:pt x="1159670" y="18660"/>
                </a:lnTo>
                <a:lnTo>
                  <a:pt x="1170385" y="22234"/>
                </a:lnTo>
                <a:lnTo>
                  <a:pt x="1181498" y="26601"/>
                </a:lnTo>
                <a:lnTo>
                  <a:pt x="1191420" y="30968"/>
                </a:lnTo>
                <a:lnTo>
                  <a:pt x="1201738" y="35733"/>
                </a:lnTo>
                <a:lnTo>
                  <a:pt x="1211263" y="40894"/>
                </a:lnTo>
                <a:lnTo>
                  <a:pt x="1220391" y="46453"/>
                </a:lnTo>
                <a:lnTo>
                  <a:pt x="1229520" y="52011"/>
                </a:lnTo>
                <a:lnTo>
                  <a:pt x="1238251" y="57967"/>
                </a:lnTo>
                <a:lnTo>
                  <a:pt x="1246585" y="64319"/>
                </a:lnTo>
                <a:lnTo>
                  <a:pt x="1254920" y="71069"/>
                </a:lnTo>
                <a:lnTo>
                  <a:pt x="1262857" y="77818"/>
                </a:lnTo>
                <a:lnTo>
                  <a:pt x="1270398" y="85362"/>
                </a:lnTo>
                <a:lnTo>
                  <a:pt x="1277938" y="92906"/>
                </a:lnTo>
                <a:lnTo>
                  <a:pt x="1285082" y="100052"/>
                </a:lnTo>
                <a:lnTo>
                  <a:pt x="1292226" y="107993"/>
                </a:lnTo>
                <a:lnTo>
                  <a:pt x="1299370" y="116331"/>
                </a:lnTo>
                <a:lnTo>
                  <a:pt x="1312863" y="133800"/>
                </a:lnTo>
                <a:lnTo>
                  <a:pt x="1325960" y="152064"/>
                </a:lnTo>
                <a:lnTo>
                  <a:pt x="1338660" y="171121"/>
                </a:lnTo>
                <a:lnTo>
                  <a:pt x="1339851" y="174695"/>
                </a:lnTo>
                <a:lnTo>
                  <a:pt x="1341835" y="178268"/>
                </a:lnTo>
                <a:lnTo>
                  <a:pt x="1343423" y="181047"/>
                </a:lnTo>
                <a:lnTo>
                  <a:pt x="1345010" y="183826"/>
                </a:lnTo>
                <a:lnTo>
                  <a:pt x="1435101" y="335096"/>
                </a:lnTo>
                <a:lnTo>
                  <a:pt x="1338660" y="510188"/>
                </a:lnTo>
                <a:lnTo>
                  <a:pt x="1069579" y="995363"/>
                </a:lnTo>
                <a:lnTo>
                  <a:pt x="835820" y="696397"/>
                </a:lnTo>
                <a:lnTo>
                  <a:pt x="481013" y="681706"/>
                </a:lnTo>
                <a:lnTo>
                  <a:pt x="771129" y="144917"/>
                </a:lnTo>
                <a:lnTo>
                  <a:pt x="779463" y="130227"/>
                </a:lnTo>
                <a:lnTo>
                  <a:pt x="788194" y="115934"/>
                </a:lnTo>
                <a:lnTo>
                  <a:pt x="796926" y="102832"/>
                </a:lnTo>
                <a:lnTo>
                  <a:pt x="806451" y="90524"/>
                </a:lnTo>
                <a:lnTo>
                  <a:pt x="815579" y="78613"/>
                </a:lnTo>
                <a:lnTo>
                  <a:pt x="825104" y="68290"/>
                </a:lnTo>
                <a:lnTo>
                  <a:pt x="835026" y="57967"/>
                </a:lnTo>
                <a:lnTo>
                  <a:pt x="845741" y="49232"/>
                </a:lnTo>
                <a:lnTo>
                  <a:pt x="856854" y="40894"/>
                </a:lnTo>
                <a:lnTo>
                  <a:pt x="867966" y="33748"/>
                </a:lnTo>
                <a:lnTo>
                  <a:pt x="880269" y="26998"/>
                </a:lnTo>
                <a:lnTo>
                  <a:pt x="892970" y="21440"/>
                </a:lnTo>
                <a:lnTo>
                  <a:pt x="906066" y="15881"/>
                </a:lnTo>
                <a:lnTo>
                  <a:pt x="920751" y="11514"/>
                </a:lnTo>
                <a:lnTo>
                  <a:pt x="935435" y="8338"/>
                </a:lnTo>
                <a:lnTo>
                  <a:pt x="951310" y="5161"/>
                </a:lnTo>
                <a:lnTo>
                  <a:pt x="959248" y="3970"/>
                </a:lnTo>
                <a:lnTo>
                  <a:pt x="967582" y="2779"/>
                </a:lnTo>
                <a:lnTo>
                  <a:pt x="985441" y="1191"/>
                </a:lnTo>
                <a:lnTo>
                  <a:pt x="1004491" y="397"/>
                </a:lnTo>
                <a:lnTo>
                  <a:pt x="1023541" y="0"/>
                </a:lnTo>
                <a:close/>
              </a:path>
            </a:pathLst>
          </a:custGeom>
          <a:solidFill>
            <a:srgbClr val="1AA3AA"/>
          </a:solidFill>
          <a:ln>
            <a:solidFill>
              <a:srgbClr val="1AA3AA"/>
            </a:solidFill>
          </a:ln>
        </p:spPr>
        <p:txBody>
          <a:bodyPr anchor="ctr">
            <a:normAutofit/>
            <a:scene3d>
              <a:camera prst="orthographicFront"/>
              <a:lightRig rig="threePt" dir="t"/>
            </a:scene3d>
            <a:sp3d>
              <a:contourClr>
                <a:srgbClr val="FFFFFF"/>
              </a:contourClr>
            </a:sp3d>
          </a:bodyPr>
          <a:lstStyle/>
          <a:p>
            <a:pPr algn="ctr" defTabSz="609630">
              <a:defRPr/>
            </a:pPr>
            <a:endParaRPr lang="zh-CN" altLang="en-US" sz="1200">
              <a:solidFill>
                <a:srgbClr val="FFFFFF"/>
              </a:solidFill>
              <a:latin typeface="微软雅黑" panose="020B0503020204020204" charset="-122"/>
              <a:ea typeface="微软雅黑" panose="020B0503020204020204" charset="-122"/>
              <a:sym typeface="Arial" panose="020B0604020202020204" pitchFamily="34" charset="0"/>
            </a:endParaRPr>
          </a:p>
        </p:txBody>
      </p:sp>
      <p:sp>
        <p:nvSpPr>
          <p:cNvPr id="28" name="文本框 27"/>
          <p:cNvSpPr txBox="1"/>
          <p:nvPr>
            <p:custDataLst>
              <p:tags r:id="rId15"/>
            </p:custDataLst>
          </p:nvPr>
        </p:nvSpPr>
        <p:spPr>
          <a:xfrm>
            <a:off x="7123770" y="1578491"/>
            <a:ext cx="2650987" cy="755464"/>
          </a:xfrm>
          <a:prstGeom prst="rect">
            <a:avLst/>
          </a:prstGeom>
          <a:noFill/>
        </p:spPr>
        <p:txBody>
          <a:bodyPr wrap="square" rtlCol="0" anchor="ctr" anchorCtr="0">
            <a:noAutofit/>
          </a:bodyPr>
          <a:lstStyle/>
          <a:p>
            <a:pPr algn="ctr" defTabSz="609630">
              <a:lnSpc>
                <a:spcPct val="120000"/>
              </a:lnSpc>
              <a:defRPr/>
            </a:pPr>
            <a:r>
              <a:rPr lang="zh-CN" altLang="en-US" sz="1600" b="1" kern="0" spc="200" dirty="0">
                <a:solidFill>
                  <a:prstClr val="black"/>
                </a:solidFill>
                <a:latin typeface="微软雅黑" panose="020B0503020204020204" charset="-122"/>
                <a:ea typeface="微软雅黑" panose="020B0503020204020204" charset="-122"/>
              </a:rPr>
              <a:t>史云天   </a:t>
            </a:r>
            <a:r>
              <a:rPr lang="zh-CN" altLang="zh-CN" sz="1800" dirty="0">
                <a:solidFill>
                  <a:schemeClr val="tx2"/>
                </a:solidFill>
                <a:effectLst/>
                <a:ea typeface="等线" panose="02010600030101010101" pitchFamily="2" charset="-122"/>
                <a:cs typeface="Times New Roman" panose="02020603050405020304" pitchFamily="18" charset="0"/>
              </a:rPr>
              <a:t>前端界面设计</a:t>
            </a:r>
            <a:endParaRPr lang="en-US" altLang="zh-CN" dirty="0">
              <a:solidFill>
                <a:schemeClr val="tx2"/>
              </a:solidFill>
              <a:ea typeface="等线" panose="02010600030101010101" pitchFamily="2" charset="-122"/>
              <a:cs typeface="Times New Roman" panose="02020603050405020304" pitchFamily="18" charset="0"/>
            </a:endParaRPr>
          </a:p>
          <a:p>
            <a:pPr algn="ctr" defTabSz="609630">
              <a:lnSpc>
                <a:spcPct val="120000"/>
              </a:lnSpc>
              <a:defRPr/>
            </a:pPr>
            <a:r>
              <a:rPr lang="zh-CN" altLang="en-US" sz="1800" dirty="0">
                <a:solidFill>
                  <a:schemeClr val="tx2"/>
                </a:solidFill>
                <a:effectLst/>
                <a:ea typeface="等线" panose="02010600030101010101" pitchFamily="2" charset="-122"/>
                <a:cs typeface="Times New Roman" panose="02020603050405020304" pitchFamily="18" charset="0"/>
              </a:rPr>
              <a:t>        系统优化</a:t>
            </a:r>
            <a:endParaRPr lang="en-US" altLang="zh-CN" sz="1800" dirty="0">
              <a:solidFill>
                <a:schemeClr val="tx2"/>
              </a:solidFill>
              <a:effectLst/>
              <a:ea typeface="等线" panose="02010600030101010101" pitchFamily="2" charset="-122"/>
              <a:cs typeface="Times New Roman" panose="02020603050405020304" pitchFamily="18" charset="0"/>
            </a:endParaRPr>
          </a:p>
        </p:txBody>
      </p:sp>
      <p:sp>
        <p:nvSpPr>
          <p:cNvPr id="77" name="圆角矩形 6"/>
          <p:cNvSpPr/>
          <p:nvPr>
            <p:custDataLst>
              <p:tags r:id="rId16"/>
            </p:custDataLst>
          </p:nvPr>
        </p:nvSpPr>
        <p:spPr>
          <a:xfrm>
            <a:off x="7123770" y="3978301"/>
            <a:ext cx="3557063" cy="933450"/>
          </a:xfrm>
          <a:prstGeom prst="roundRect">
            <a:avLst>
              <a:gd name="adj" fmla="val 50000"/>
            </a:avLst>
          </a:prstGeom>
          <a:solidFill>
            <a:sysClr val="window" lastClr="FFFFFF"/>
          </a:solidFill>
          <a:ln w="38100" cap="flat" cmpd="sng" algn="ctr">
            <a:solidFill>
              <a:srgbClr val="1F74AD"/>
            </a:solidFill>
            <a:prstDash val="solid"/>
            <a:miter lim="800000"/>
          </a:ln>
          <a:effectLst/>
        </p:spPr>
        <p:txBody>
          <a:bodyPr rtlCol="0" anchor="ctr">
            <a:normAutofit/>
          </a:bodyPr>
          <a:lstStyle/>
          <a:p>
            <a:pPr algn="r" defTabSz="609630">
              <a:lnSpc>
                <a:spcPct val="120000"/>
              </a:lnSpc>
              <a:defRPr/>
            </a:pPr>
            <a:endParaRPr lang="zh-CN" altLang="en-US" sz="1333" b="1" kern="0" spc="200" dirty="0">
              <a:solidFill>
                <a:srgbClr val="000000"/>
              </a:solidFill>
              <a:latin typeface="微软雅黑" panose="020B0503020204020204" charset="-122"/>
              <a:ea typeface="微软雅黑" panose="020B0503020204020204" charset="-122"/>
            </a:endParaRPr>
          </a:p>
        </p:txBody>
      </p:sp>
      <p:sp>
        <p:nvSpPr>
          <p:cNvPr id="78" name="椭圆 77"/>
          <p:cNvSpPr/>
          <p:nvPr>
            <p:custDataLst>
              <p:tags r:id="rId17"/>
            </p:custDataLst>
          </p:nvPr>
        </p:nvSpPr>
        <p:spPr>
          <a:xfrm>
            <a:off x="6102351" y="3886200"/>
            <a:ext cx="952923" cy="902547"/>
          </a:xfrm>
          <a:prstGeom prst="ellipse">
            <a:avLst/>
          </a:prstGeom>
          <a:solidFill>
            <a:sysClr val="window" lastClr="FFFFFF"/>
          </a:solidFill>
          <a:ln w="38100" cap="flat" cmpd="sng" algn="ctr">
            <a:solidFill>
              <a:srgbClr val="1F74AD"/>
            </a:solidFill>
            <a:prstDash val="solid"/>
            <a:miter lim="800000"/>
          </a:ln>
          <a:effectLst/>
        </p:spPr>
        <p:txBody>
          <a:bodyPr rtlCol="0" anchor="ctr">
            <a:normAutofit/>
          </a:bodyPr>
          <a:lstStyle/>
          <a:p>
            <a:pPr algn="ctr" defTabSz="609630">
              <a:defRPr/>
            </a:pPr>
            <a:endParaRPr lang="zh-CN" altLang="en-US" sz="1200">
              <a:solidFill>
                <a:prstClr val="black"/>
              </a:solidFill>
              <a:latin typeface="微软雅黑" panose="020B0503020204020204" charset="-122"/>
              <a:ea typeface="微软雅黑" panose="020B0503020204020204" charset="-122"/>
              <a:sym typeface="Arial" panose="020B0604020202020204" pitchFamily="34" charset="0"/>
            </a:endParaRPr>
          </a:p>
        </p:txBody>
      </p:sp>
      <p:sp>
        <p:nvSpPr>
          <p:cNvPr id="79" name="KSO_Shape"/>
          <p:cNvSpPr/>
          <p:nvPr>
            <p:custDataLst>
              <p:tags r:id="rId18"/>
            </p:custDataLst>
          </p:nvPr>
        </p:nvSpPr>
        <p:spPr bwMode="auto">
          <a:xfrm>
            <a:off x="6373707" y="4156287"/>
            <a:ext cx="410633" cy="362797"/>
          </a:xfrm>
          <a:custGeom>
            <a:avLst/>
            <a:gdLst>
              <a:gd name="T0" fmla="*/ 1800397 w 3421"/>
              <a:gd name="T1" fmla="*/ 1243052 h 2574"/>
              <a:gd name="T2" fmla="*/ 1775662 w 3421"/>
              <a:gd name="T3" fmla="*/ 1330976 h 2574"/>
              <a:gd name="T4" fmla="*/ 1694089 w 3421"/>
              <a:gd name="T5" fmla="*/ 1355195 h 2574"/>
              <a:gd name="T6" fmla="*/ 105782 w 3421"/>
              <a:gd name="T7" fmla="*/ 1355195 h 2574"/>
              <a:gd name="T8" fmla="*/ 33682 w 3421"/>
              <a:gd name="T9" fmla="*/ 1330976 h 2574"/>
              <a:gd name="T10" fmla="*/ 0 w 3421"/>
              <a:gd name="T11" fmla="*/ 1243052 h 2574"/>
              <a:gd name="T12" fmla="*/ 0 w 3421"/>
              <a:gd name="T13" fmla="*/ 102666 h 2574"/>
              <a:gd name="T14" fmla="*/ 33156 w 3421"/>
              <a:gd name="T15" fmla="*/ 30010 h 2574"/>
              <a:gd name="T16" fmla="*/ 105782 w 3421"/>
              <a:gd name="T17" fmla="*/ 0 h 2574"/>
              <a:gd name="T18" fmla="*/ 1694089 w 3421"/>
              <a:gd name="T19" fmla="*/ 0 h 2574"/>
              <a:gd name="T20" fmla="*/ 1773557 w 3421"/>
              <a:gd name="T21" fmla="*/ 28431 h 2574"/>
              <a:gd name="T22" fmla="*/ 1800397 w 3421"/>
              <a:gd name="T23" fmla="*/ 102666 h 2574"/>
              <a:gd name="T24" fmla="*/ 1800397 w 3421"/>
              <a:gd name="T25" fmla="*/ 1243052 h 2574"/>
              <a:gd name="T26" fmla="*/ 576274 w 3421"/>
              <a:gd name="T27" fmla="*/ 677071 h 2574"/>
              <a:gd name="T28" fmla="*/ 105256 w 3421"/>
              <a:gd name="T29" fmla="*/ 211651 h 2574"/>
              <a:gd name="T30" fmla="*/ 105256 w 3421"/>
              <a:gd name="T31" fmla="*/ 1155654 h 2574"/>
              <a:gd name="T32" fmla="*/ 576274 w 3421"/>
              <a:gd name="T33" fmla="*/ 677071 h 2574"/>
              <a:gd name="T34" fmla="*/ 1619884 w 3421"/>
              <a:gd name="T35" fmla="*/ 100560 h 2574"/>
              <a:gd name="T36" fmla="*/ 180513 w 3421"/>
              <a:gd name="T37" fmla="*/ 100560 h 2574"/>
              <a:gd name="T38" fmla="*/ 783628 w 3421"/>
              <a:gd name="T39" fmla="*/ 702869 h 2574"/>
              <a:gd name="T40" fmla="*/ 899935 w 3421"/>
              <a:gd name="T41" fmla="*/ 781843 h 2574"/>
              <a:gd name="T42" fmla="*/ 1016769 w 3421"/>
              <a:gd name="T43" fmla="*/ 702869 h 2574"/>
              <a:gd name="T44" fmla="*/ 1619884 w 3421"/>
              <a:gd name="T45" fmla="*/ 100560 h 2574"/>
              <a:gd name="T46" fmla="*/ 1615673 w 3421"/>
              <a:gd name="T47" fmla="*/ 1241999 h 2574"/>
              <a:gd name="T48" fmla="*/ 1143076 w 3421"/>
              <a:gd name="T49" fmla="*/ 769207 h 2574"/>
              <a:gd name="T50" fmla="*/ 1065713 w 3421"/>
              <a:gd name="T51" fmla="*/ 845549 h 2574"/>
              <a:gd name="T52" fmla="*/ 900462 w 3421"/>
              <a:gd name="T53" fmla="*/ 912940 h 2574"/>
              <a:gd name="T54" fmla="*/ 734684 w 3421"/>
              <a:gd name="T55" fmla="*/ 845549 h 2574"/>
              <a:gd name="T56" fmla="*/ 657321 w 3421"/>
              <a:gd name="T57" fmla="*/ 769207 h 2574"/>
              <a:gd name="T58" fmla="*/ 184724 w 3421"/>
              <a:gd name="T59" fmla="*/ 1241999 h 2574"/>
              <a:gd name="T60" fmla="*/ 1615673 w 3421"/>
              <a:gd name="T61" fmla="*/ 1241999 h 2574"/>
              <a:gd name="T62" fmla="*/ 1695141 w 3421"/>
              <a:gd name="T63" fmla="*/ 1155654 h 2574"/>
              <a:gd name="T64" fmla="*/ 1695141 w 3421"/>
              <a:gd name="T65" fmla="*/ 211651 h 2574"/>
              <a:gd name="T66" fmla="*/ 1224123 w 3421"/>
              <a:gd name="T67" fmla="*/ 677071 h 2574"/>
              <a:gd name="T68" fmla="*/ 1695141 w 3421"/>
              <a:gd name="T69" fmla="*/ 1155654 h 25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421" h="2574">
                <a:moveTo>
                  <a:pt x="3421" y="2361"/>
                </a:moveTo>
                <a:cubicBezTo>
                  <a:pt x="3421" y="2441"/>
                  <a:pt x="3405" y="2497"/>
                  <a:pt x="3374" y="2528"/>
                </a:cubicBezTo>
                <a:cubicBezTo>
                  <a:pt x="3343" y="2559"/>
                  <a:pt x="3291" y="2574"/>
                  <a:pt x="3219" y="2574"/>
                </a:cubicBezTo>
                <a:cubicBezTo>
                  <a:pt x="201" y="2574"/>
                  <a:pt x="201" y="2574"/>
                  <a:pt x="201" y="2574"/>
                </a:cubicBezTo>
                <a:cubicBezTo>
                  <a:pt x="146" y="2574"/>
                  <a:pt x="100" y="2559"/>
                  <a:pt x="64" y="2528"/>
                </a:cubicBezTo>
                <a:cubicBezTo>
                  <a:pt x="21" y="2490"/>
                  <a:pt x="0" y="2434"/>
                  <a:pt x="0" y="2361"/>
                </a:cubicBezTo>
                <a:cubicBezTo>
                  <a:pt x="0" y="195"/>
                  <a:pt x="0" y="195"/>
                  <a:pt x="0" y="195"/>
                </a:cubicBezTo>
                <a:cubicBezTo>
                  <a:pt x="0" y="142"/>
                  <a:pt x="21" y="96"/>
                  <a:pt x="63" y="57"/>
                </a:cubicBezTo>
                <a:cubicBezTo>
                  <a:pt x="105" y="19"/>
                  <a:pt x="151" y="0"/>
                  <a:pt x="201" y="0"/>
                </a:cubicBezTo>
                <a:cubicBezTo>
                  <a:pt x="3219" y="0"/>
                  <a:pt x="3219" y="0"/>
                  <a:pt x="3219" y="0"/>
                </a:cubicBezTo>
                <a:cubicBezTo>
                  <a:pt x="3286" y="0"/>
                  <a:pt x="3337" y="18"/>
                  <a:pt x="3370" y="54"/>
                </a:cubicBezTo>
                <a:cubicBezTo>
                  <a:pt x="3404" y="90"/>
                  <a:pt x="3421" y="137"/>
                  <a:pt x="3421" y="195"/>
                </a:cubicBezTo>
                <a:cubicBezTo>
                  <a:pt x="3421" y="2361"/>
                  <a:pt x="3421" y="2361"/>
                  <a:pt x="3421" y="2361"/>
                </a:cubicBezTo>
                <a:close/>
                <a:moveTo>
                  <a:pt x="1095" y="1286"/>
                </a:moveTo>
                <a:cubicBezTo>
                  <a:pt x="200" y="402"/>
                  <a:pt x="200" y="402"/>
                  <a:pt x="200" y="402"/>
                </a:cubicBezTo>
                <a:cubicBezTo>
                  <a:pt x="200" y="2195"/>
                  <a:pt x="200" y="2195"/>
                  <a:pt x="200" y="2195"/>
                </a:cubicBezTo>
                <a:cubicBezTo>
                  <a:pt x="1095" y="1286"/>
                  <a:pt x="1095" y="1286"/>
                  <a:pt x="1095" y="1286"/>
                </a:cubicBezTo>
                <a:close/>
                <a:moveTo>
                  <a:pt x="3078" y="191"/>
                </a:moveTo>
                <a:cubicBezTo>
                  <a:pt x="343" y="191"/>
                  <a:pt x="343" y="191"/>
                  <a:pt x="343" y="191"/>
                </a:cubicBezTo>
                <a:cubicBezTo>
                  <a:pt x="1489" y="1335"/>
                  <a:pt x="1489" y="1335"/>
                  <a:pt x="1489" y="1335"/>
                </a:cubicBezTo>
                <a:cubicBezTo>
                  <a:pt x="1589" y="1435"/>
                  <a:pt x="1663" y="1485"/>
                  <a:pt x="1710" y="1485"/>
                </a:cubicBezTo>
                <a:cubicBezTo>
                  <a:pt x="1758" y="1485"/>
                  <a:pt x="1832" y="1435"/>
                  <a:pt x="1932" y="1335"/>
                </a:cubicBezTo>
                <a:cubicBezTo>
                  <a:pt x="3078" y="191"/>
                  <a:pt x="3078" y="191"/>
                  <a:pt x="3078" y="191"/>
                </a:cubicBezTo>
                <a:close/>
                <a:moveTo>
                  <a:pt x="3070" y="2359"/>
                </a:moveTo>
                <a:cubicBezTo>
                  <a:pt x="2172" y="1461"/>
                  <a:pt x="2172" y="1461"/>
                  <a:pt x="2172" y="1461"/>
                </a:cubicBezTo>
                <a:cubicBezTo>
                  <a:pt x="2025" y="1606"/>
                  <a:pt x="2025" y="1606"/>
                  <a:pt x="2025" y="1606"/>
                </a:cubicBezTo>
                <a:cubicBezTo>
                  <a:pt x="1940" y="1691"/>
                  <a:pt x="1835" y="1734"/>
                  <a:pt x="1711" y="1734"/>
                </a:cubicBezTo>
                <a:cubicBezTo>
                  <a:pt x="1586" y="1734"/>
                  <a:pt x="1481" y="1691"/>
                  <a:pt x="1396" y="1606"/>
                </a:cubicBezTo>
                <a:cubicBezTo>
                  <a:pt x="1249" y="1461"/>
                  <a:pt x="1249" y="1461"/>
                  <a:pt x="1249" y="1461"/>
                </a:cubicBezTo>
                <a:cubicBezTo>
                  <a:pt x="351" y="2359"/>
                  <a:pt x="351" y="2359"/>
                  <a:pt x="351" y="2359"/>
                </a:cubicBezTo>
                <a:cubicBezTo>
                  <a:pt x="3070" y="2359"/>
                  <a:pt x="3070" y="2359"/>
                  <a:pt x="3070" y="2359"/>
                </a:cubicBezTo>
                <a:close/>
                <a:moveTo>
                  <a:pt x="3221" y="2195"/>
                </a:moveTo>
                <a:cubicBezTo>
                  <a:pt x="3221" y="402"/>
                  <a:pt x="3221" y="402"/>
                  <a:pt x="3221" y="402"/>
                </a:cubicBezTo>
                <a:cubicBezTo>
                  <a:pt x="2326" y="1286"/>
                  <a:pt x="2326" y="1286"/>
                  <a:pt x="2326" y="1286"/>
                </a:cubicBezTo>
                <a:cubicBezTo>
                  <a:pt x="3221" y="2195"/>
                  <a:pt x="3221" y="2195"/>
                  <a:pt x="3221" y="2195"/>
                </a:cubicBezTo>
                <a:close/>
              </a:path>
            </a:pathLst>
          </a:custGeom>
          <a:solidFill>
            <a:srgbClr val="1F74AD"/>
          </a:solidFill>
          <a:ln>
            <a:solidFill>
              <a:srgbClr val="1F74AD"/>
            </a:solidFill>
          </a:ln>
        </p:spPr>
        <p:txBody>
          <a:bodyPr anchor="ctr" anchorCtr="1">
            <a:normAutofit/>
          </a:bodyPr>
          <a:lstStyle/>
          <a:p>
            <a:pPr defTabSz="609630">
              <a:defRPr/>
            </a:pPr>
            <a:endParaRPr lang="zh-CN" altLang="en-US" sz="1200">
              <a:solidFill>
                <a:prstClr val="black"/>
              </a:solidFill>
              <a:latin typeface="微软雅黑" panose="020B0503020204020204" charset="-122"/>
              <a:ea typeface="微软雅黑" panose="020B0503020204020204" charset="-122"/>
              <a:sym typeface="Arial" panose="020B0604020202020204" pitchFamily="34" charset="0"/>
            </a:endParaRPr>
          </a:p>
        </p:txBody>
      </p:sp>
      <p:sp>
        <p:nvSpPr>
          <p:cNvPr id="80" name="文本框 79"/>
          <p:cNvSpPr txBox="1"/>
          <p:nvPr>
            <p:custDataLst>
              <p:tags r:id="rId19"/>
            </p:custDataLst>
          </p:nvPr>
        </p:nvSpPr>
        <p:spPr>
          <a:xfrm>
            <a:off x="1503745" y="1537309"/>
            <a:ext cx="2572404" cy="755464"/>
          </a:xfrm>
          <a:prstGeom prst="rect">
            <a:avLst/>
          </a:prstGeom>
          <a:noFill/>
        </p:spPr>
        <p:txBody>
          <a:bodyPr wrap="square" rtlCol="0" anchor="ctr" anchorCtr="0">
            <a:noAutofit/>
          </a:bodyPr>
          <a:lstStyle/>
          <a:p>
            <a:pPr algn="ctr" defTabSz="609630">
              <a:lnSpc>
                <a:spcPct val="120000"/>
              </a:lnSpc>
              <a:defRPr/>
            </a:pPr>
            <a:r>
              <a:rPr lang="zh-CN" altLang="en-US" sz="1600" b="1" kern="0" spc="200" dirty="0">
                <a:solidFill>
                  <a:prstClr val="black"/>
                </a:solidFill>
                <a:latin typeface="微软雅黑" panose="020B0503020204020204" charset="-122"/>
                <a:ea typeface="微软雅黑" panose="020B0503020204020204" charset="-122"/>
              </a:rPr>
              <a:t>戴骥  </a:t>
            </a:r>
            <a:r>
              <a:rPr lang="zh-CN" altLang="zh-CN" sz="1800" dirty="0">
                <a:solidFill>
                  <a:schemeClr val="tx2"/>
                </a:solidFill>
                <a:effectLst/>
                <a:ea typeface="等线" panose="02010600030101010101" pitchFamily="2" charset="-122"/>
                <a:cs typeface="Times New Roman" panose="02020603050405020304" pitchFamily="18" charset="0"/>
              </a:rPr>
              <a:t>后台开发</a:t>
            </a:r>
            <a:endParaRPr lang="en-US" altLang="zh-CN" sz="1800" dirty="0">
              <a:solidFill>
                <a:schemeClr val="tx2"/>
              </a:solidFill>
              <a:effectLst/>
              <a:ea typeface="等线" panose="02010600030101010101" pitchFamily="2" charset="-122"/>
              <a:cs typeface="Times New Roman" panose="02020603050405020304" pitchFamily="18" charset="0"/>
            </a:endParaRPr>
          </a:p>
          <a:p>
            <a:pPr algn="ctr" defTabSz="609630">
              <a:lnSpc>
                <a:spcPct val="120000"/>
              </a:lnSpc>
              <a:defRPr/>
            </a:pPr>
            <a:r>
              <a:rPr lang="en-US" altLang="zh-CN" sz="1800" dirty="0">
                <a:solidFill>
                  <a:schemeClr val="tx2"/>
                </a:solidFill>
                <a:effectLst/>
                <a:ea typeface="等线" panose="02010600030101010101" pitchFamily="2" charset="-122"/>
                <a:cs typeface="Times New Roman" panose="02020603050405020304" pitchFamily="18" charset="0"/>
              </a:rPr>
              <a:t>          </a:t>
            </a:r>
            <a:r>
              <a:rPr lang="zh-CN" altLang="zh-CN" sz="1800" dirty="0">
                <a:solidFill>
                  <a:schemeClr val="tx2"/>
                </a:solidFill>
                <a:effectLst/>
                <a:ea typeface="等线" panose="02010600030101010101" pitchFamily="2" charset="-122"/>
                <a:cs typeface="Times New Roman" panose="02020603050405020304" pitchFamily="18" charset="0"/>
              </a:rPr>
              <a:t>数据分析</a:t>
            </a:r>
            <a:endParaRPr lang="zh-CN" altLang="en-US" sz="1600" b="1" kern="0" spc="200" dirty="0">
              <a:solidFill>
                <a:schemeClr val="tx2"/>
              </a:solidFill>
              <a:latin typeface="微软雅黑" panose="020B0503020204020204" charset="-122"/>
              <a:ea typeface="微软雅黑" panose="020B0503020204020204" charset="-122"/>
            </a:endParaRPr>
          </a:p>
        </p:txBody>
      </p:sp>
      <p:sp>
        <p:nvSpPr>
          <p:cNvPr id="2" name="文本框 1"/>
          <p:cNvSpPr txBox="1"/>
          <p:nvPr/>
        </p:nvSpPr>
        <p:spPr>
          <a:xfrm>
            <a:off x="11021936" y="2885431"/>
            <a:ext cx="553998" cy="2482273"/>
          </a:xfrm>
          <a:prstGeom prst="rect">
            <a:avLst/>
          </a:prstGeom>
          <a:noFill/>
        </p:spPr>
        <p:txBody>
          <a:bodyPr vert="eaVert" wrap="square" rtlCol="0">
            <a:spAutoFit/>
          </a:bodyPr>
          <a:lstStyle/>
          <a:p>
            <a:pPr defTabSz="609630">
              <a:defRPr/>
            </a:pPr>
            <a:r>
              <a:rPr lang="zh-CN" altLang="en-US" sz="2400" dirty="0">
                <a:ln w="0"/>
                <a:solidFill>
                  <a:srgbClr val="4F81BD"/>
                </a:solidFill>
                <a:effectLst>
                  <a:outerShdw blurRad="38100" dist="25400" dir="5400000" algn="ctr" rotWithShape="0">
                    <a:srgbClr val="6E747A">
                      <a:alpha val="43000"/>
                    </a:srgbClr>
                  </a:outerShdw>
                </a:effectLst>
                <a:latin typeface="Calibri"/>
                <a:ea typeface="宋体" panose="02010600030101010101" pitchFamily="2" charset="-122"/>
              </a:rPr>
              <a:t>研究背景分析</a:t>
            </a:r>
          </a:p>
        </p:txBody>
      </p:sp>
      <p:sp>
        <p:nvSpPr>
          <p:cNvPr id="24" name="文本框 23"/>
          <p:cNvSpPr txBox="1"/>
          <p:nvPr>
            <p:custDataLst>
              <p:tags r:id="rId20"/>
            </p:custDataLst>
          </p:nvPr>
        </p:nvSpPr>
        <p:spPr>
          <a:xfrm>
            <a:off x="1421097" y="4156287"/>
            <a:ext cx="2680123" cy="755464"/>
          </a:xfrm>
          <a:prstGeom prst="rect">
            <a:avLst/>
          </a:prstGeom>
          <a:noFill/>
        </p:spPr>
        <p:txBody>
          <a:bodyPr wrap="square" rtlCol="0" anchor="ctr" anchorCtr="0">
            <a:noAutofit/>
          </a:bodyPr>
          <a:lstStyle/>
          <a:p>
            <a:pPr algn="ctr" defTabSz="609630">
              <a:lnSpc>
                <a:spcPct val="120000"/>
              </a:lnSpc>
              <a:defRPr/>
            </a:pPr>
            <a:r>
              <a:rPr lang="zh-CN" altLang="en-US" sz="1600" b="1" kern="0" spc="200" dirty="0">
                <a:solidFill>
                  <a:prstClr val="black"/>
                </a:solidFill>
                <a:latin typeface="微软雅黑" panose="020B0503020204020204" charset="-122"/>
                <a:ea typeface="微软雅黑" panose="020B0503020204020204" charset="-122"/>
              </a:rPr>
              <a:t>徐家畅  </a:t>
            </a:r>
            <a:r>
              <a:rPr lang="zh-CN" altLang="zh-CN" sz="1800" dirty="0">
                <a:solidFill>
                  <a:schemeClr val="tx2"/>
                </a:solidFill>
                <a:effectLst/>
                <a:ea typeface="等线" panose="02010600030101010101" pitchFamily="2" charset="-122"/>
                <a:cs typeface="Times New Roman" panose="02020603050405020304" pitchFamily="18" charset="0"/>
              </a:rPr>
              <a:t>运营</a:t>
            </a:r>
            <a:endParaRPr lang="en-US" altLang="zh-CN" sz="1800" dirty="0">
              <a:solidFill>
                <a:schemeClr val="tx2"/>
              </a:solidFill>
              <a:effectLst/>
              <a:ea typeface="等线" panose="02010600030101010101" pitchFamily="2" charset="-122"/>
              <a:cs typeface="Times New Roman" panose="02020603050405020304" pitchFamily="18" charset="0"/>
            </a:endParaRPr>
          </a:p>
          <a:p>
            <a:pPr algn="ctr" defTabSz="609630">
              <a:lnSpc>
                <a:spcPct val="120000"/>
              </a:lnSpc>
              <a:defRPr/>
            </a:pPr>
            <a:r>
              <a:rPr lang="en-US" altLang="zh-CN" sz="1800" dirty="0">
                <a:solidFill>
                  <a:schemeClr val="tx2"/>
                </a:solidFill>
                <a:effectLst/>
                <a:ea typeface="等线" panose="02010600030101010101" pitchFamily="2" charset="-122"/>
                <a:cs typeface="Times New Roman" panose="02020603050405020304" pitchFamily="18" charset="0"/>
              </a:rPr>
              <a:t>              </a:t>
            </a:r>
            <a:r>
              <a:rPr lang="zh-CN" altLang="zh-CN" sz="1800" dirty="0">
                <a:solidFill>
                  <a:schemeClr val="tx2"/>
                </a:solidFill>
                <a:effectLst/>
                <a:ea typeface="等线" panose="02010600030101010101" pitchFamily="2" charset="-122"/>
                <a:cs typeface="Times New Roman" panose="02020603050405020304" pitchFamily="18" charset="0"/>
              </a:rPr>
              <a:t>推广</a:t>
            </a:r>
            <a:endParaRPr lang="zh-CN" altLang="en-US" sz="1600" b="1" kern="0" spc="200" dirty="0">
              <a:solidFill>
                <a:schemeClr val="tx2"/>
              </a:solidFill>
              <a:latin typeface="微软雅黑" panose="020B0503020204020204" charset="-122"/>
              <a:ea typeface="微软雅黑" panose="020B0503020204020204" charset="-122"/>
            </a:endParaRPr>
          </a:p>
        </p:txBody>
      </p:sp>
      <p:sp>
        <p:nvSpPr>
          <p:cNvPr id="29" name="文本框 28">
            <a:extLst>
              <a:ext uri="{FF2B5EF4-FFF2-40B4-BE49-F238E27FC236}">
                <a16:creationId xmlns:a16="http://schemas.microsoft.com/office/drawing/2014/main" id="{327AB0AE-FF94-4CC8-B4E7-398E860A989F}"/>
              </a:ext>
            </a:extLst>
          </p:cNvPr>
          <p:cNvSpPr txBox="1"/>
          <p:nvPr>
            <p:custDataLst>
              <p:tags r:id="rId21"/>
            </p:custDataLst>
          </p:nvPr>
        </p:nvSpPr>
        <p:spPr>
          <a:xfrm>
            <a:off x="7468589" y="4113046"/>
            <a:ext cx="2650987" cy="755464"/>
          </a:xfrm>
          <a:prstGeom prst="rect">
            <a:avLst/>
          </a:prstGeom>
          <a:noFill/>
        </p:spPr>
        <p:txBody>
          <a:bodyPr wrap="square" rtlCol="0" anchor="ctr" anchorCtr="0">
            <a:noAutofit/>
          </a:bodyPr>
          <a:lstStyle/>
          <a:p>
            <a:pPr algn="ctr" defTabSz="609630">
              <a:lnSpc>
                <a:spcPct val="120000"/>
              </a:lnSpc>
              <a:defRPr/>
            </a:pPr>
            <a:r>
              <a:rPr lang="zh-CN" altLang="en-US" sz="1600" b="1" kern="0" spc="200" dirty="0">
                <a:solidFill>
                  <a:prstClr val="black"/>
                </a:solidFill>
                <a:latin typeface="微软雅黑" panose="020B0503020204020204" charset="-122"/>
                <a:ea typeface="微软雅黑" panose="020B0503020204020204" charset="-122"/>
              </a:rPr>
              <a:t>周彦丞    </a:t>
            </a:r>
            <a:r>
              <a:rPr lang="zh-CN" altLang="zh-CN" sz="1800" dirty="0">
                <a:solidFill>
                  <a:schemeClr val="tx2"/>
                </a:solidFill>
                <a:effectLst/>
                <a:ea typeface="等线" panose="02010600030101010101" pitchFamily="2" charset="-122"/>
                <a:cs typeface="Times New Roman" panose="02020603050405020304" pitchFamily="18" charset="0"/>
              </a:rPr>
              <a:t>用户需求调查 </a:t>
            </a:r>
            <a:endParaRPr lang="en-US" altLang="zh-CN" sz="1800" dirty="0">
              <a:solidFill>
                <a:schemeClr val="tx2"/>
              </a:solidFill>
              <a:effectLst/>
              <a:ea typeface="等线" panose="02010600030101010101" pitchFamily="2" charset="-122"/>
              <a:cs typeface="Times New Roman" panose="02020603050405020304" pitchFamily="18" charset="0"/>
            </a:endParaRPr>
          </a:p>
          <a:p>
            <a:pPr algn="ctr" defTabSz="609630">
              <a:lnSpc>
                <a:spcPct val="120000"/>
              </a:lnSpc>
              <a:defRPr/>
            </a:pPr>
            <a:r>
              <a:rPr lang="en-US" altLang="zh-CN" sz="1800" dirty="0">
                <a:solidFill>
                  <a:schemeClr val="tx2"/>
                </a:solidFill>
                <a:effectLst/>
                <a:ea typeface="等线" panose="02010600030101010101" pitchFamily="2" charset="-122"/>
                <a:cs typeface="Times New Roman" panose="02020603050405020304" pitchFamily="18" charset="0"/>
              </a:rPr>
              <a:t>   </a:t>
            </a:r>
            <a:r>
              <a:rPr lang="zh-CN" altLang="zh-CN" sz="1800" dirty="0">
                <a:solidFill>
                  <a:schemeClr val="tx2"/>
                </a:solidFill>
                <a:effectLst/>
                <a:ea typeface="等线" panose="02010600030101010101" pitchFamily="2" charset="-122"/>
                <a:cs typeface="Times New Roman" panose="02020603050405020304" pitchFamily="18" charset="0"/>
              </a:rPr>
              <a:t>运营</a:t>
            </a:r>
            <a:endParaRPr lang="en-US" altLang="zh-CN" sz="1800" dirty="0">
              <a:solidFill>
                <a:schemeClr val="tx2"/>
              </a:solidFill>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07101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7171055" y="1107440"/>
            <a:ext cx="301625" cy="301625"/>
          </a:xfrm>
          <a:prstGeom prst="ellipse">
            <a:avLst/>
          </a:prstGeom>
          <a:solidFill>
            <a:srgbClr val="D9D5CA"/>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19" name="椭圆 18"/>
          <p:cNvSpPr/>
          <p:nvPr/>
        </p:nvSpPr>
        <p:spPr>
          <a:xfrm>
            <a:off x="9117965" y="2513330"/>
            <a:ext cx="748665" cy="748665"/>
          </a:xfrm>
          <a:prstGeom prst="ellipse">
            <a:avLst/>
          </a:prstGeom>
          <a:solidFill>
            <a:srgbClr val="8BB6CB"/>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20" name="椭圆 19"/>
          <p:cNvSpPr/>
          <p:nvPr/>
        </p:nvSpPr>
        <p:spPr>
          <a:xfrm>
            <a:off x="2442845" y="1409065"/>
            <a:ext cx="939165" cy="939165"/>
          </a:xfrm>
          <a:prstGeom prst="ellipse">
            <a:avLst/>
          </a:prstGeom>
          <a:solidFill>
            <a:srgbClr val="BA764F"/>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22" name="椭圆 21"/>
          <p:cNvSpPr/>
          <p:nvPr/>
        </p:nvSpPr>
        <p:spPr>
          <a:xfrm>
            <a:off x="4151630" y="4824730"/>
            <a:ext cx="532765" cy="532765"/>
          </a:xfrm>
          <a:prstGeom prst="ellipse">
            <a:avLst/>
          </a:prstGeom>
          <a:solidFill>
            <a:srgbClr val="2E4A4E"/>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23" name="椭圆 22"/>
          <p:cNvSpPr/>
          <p:nvPr/>
        </p:nvSpPr>
        <p:spPr>
          <a:xfrm flipH="1">
            <a:off x="1426383" y="2513235"/>
            <a:ext cx="228245" cy="228245"/>
          </a:xfrm>
          <a:prstGeom prst="ellipse">
            <a:avLst/>
          </a:prstGeom>
          <a:solidFill>
            <a:srgbClr val="8BB6CB"/>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24" name="椭圆 23"/>
          <p:cNvSpPr/>
          <p:nvPr/>
        </p:nvSpPr>
        <p:spPr>
          <a:xfrm flipH="1">
            <a:off x="699537" y="2001061"/>
            <a:ext cx="93232" cy="93232"/>
          </a:xfrm>
          <a:prstGeom prst="ellipse">
            <a:avLst/>
          </a:prstGeom>
          <a:solidFill>
            <a:srgbClr val="C5A086"/>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25" name="椭圆 24"/>
          <p:cNvSpPr/>
          <p:nvPr/>
        </p:nvSpPr>
        <p:spPr>
          <a:xfrm flipH="1">
            <a:off x="128475" y="2681248"/>
            <a:ext cx="93232" cy="93232"/>
          </a:xfrm>
          <a:prstGeom prst="ellipse">
            <a:avLst/>
          </a:prstGeom>
          <a:solidFill>
            <a:sysClr val="window" lastClr="FFFFFF">
              <a:lumMod val="65000"/>
            </a:sys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26" name="椭圆 25"/>
          <p:cNvSpPr/>
          <p:nvPr/>
        </p:nvSpPr>
        <p:spPr>
          <a:xfrm flipH="1">
            <a:off x="10165617" y="1539398"/>
            <a:ext cx="228245" cy="228245"/>
          </a:xfrm>
          <a:prstGeom prst="ellipse">
            <a:avLst/>
          </a:prstGeom>
          <a:solidFill>
            <a:srgbClr val="2E4A4E"/>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27" name="椭圆 26"/>
          <p:cNvSpPr/>
          <p:nvPr/>
        </p:nvSpPr>
        <p:spPr>
          <a:xfrm flipH="1" flipV="1">
            <a:off x="11701780" y="2606675"/>
            <a:ext cx="93345" cy="93345"/>
          </a:xfrm>
          <a:prstGeom prst="ellipse">
            <a:avLst/>
          </a:prstGeom>
          <a:solidFill>
            <a:srgbClr val="D9D5CA"/>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28" name="椭圆 27"/>
          <p:cNvSpPr/>
          <p:nvPr/>
        </p:nvSpPr>
        <p:spPr>
          <a:xfrm flipH="1" flipV="1">
            <a:off x="10941685" y="2513330"/>
            <a:ext cx="93345" cy="93345"/>
          </a:xfrm>
          <a:prstGeom prst="ellipse">
            <a:avLst/>
          </a:prstGeom>
          <a:solidFill>
            <a:srgbClr val="BA764F"/>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34" name="1"/>
          <p:cNvSpPr/>
          <p:nvPr/>
        </p:nvSpPr>
        <p:spPr bwMode="auto">
          <a:xfrm>
            <a:off x="1793981" y="2782542"/>
            <a:ext cx="8334571" cy="680986"/>
          </a:xfrm>
          <a:prstGeom prst="rect">
            <a:avLst/>
          </a:prstGeom>
          <a:noFill/>
          <a:ln w="6350" cap="flat" cmpd="sng" algn="ctr">
            <a:noFill/>
            <a:prstDash val="solid"/>
          </a:ln>
          <a:effectLst/>
          <a:extLst>
            <a:ext uri="{909E8E84-426E-40DD-AFC4-6F175D3DCCD1}">
              <a14:hiddenFill xmlns:a14="http://schemas.microsoft.com/office/drawing/2010/main">
                <a:solidFill>
                  <a:sysClr val="window" lastClr="FFFFFF"/>
                </a:solidFill>
              </a14:hiddenFill>
            </a:ext>
            <a:ext uri="{91240B29-F687-4F45-9708-019B960494DF}">
              <a14:hiddenLine xmlns:a14="http://schemas.microsoft.com/office/drawing/2010/main" w="6350">
                <a:solidFill>
                  <a:srgbClr val="FFFFFF"/>
                </a:solidFill>
                <a:prstDash val="solid"/>
              </a14:hiddenLine>
            </a:ext>
          </a:extLst>
        </p:spPr>
        <p:style>
          <a:lnRef idx="2">
            <a:srgbClr val="5B9BD5">
              <a:shade val="50000"/>
            </a:srgbClr>
          </a:lnRef>
          <a:fillRef idx="1">
            <a:srgbClr val="5B9BD5"/>
          </a:fillRef>
          <a:effectRef idx="0">
            <a:srgbClr val="5B9BD5"/>
          </a:effectRef>
          <a:fontRef idx="minor">
            <a:sysClr val="window" lastClr="FFFFFF"/>
          </a:fontRef>
        </p:style>
        <p:txBody>
          <a:bodyPr wrap="none" lIns="72000" tIns="32400" rIns="72000" bIns="32400" rtlCol="0" anchor="t">
            <a:spAutoFit/>
          </a:bodyPr>
          <a:lstStyle>
            <a:defPPr>
              <a:defRPr lang="zh-CN"/>
            </a:defPPr>
            <a:lvl1pPr marL="0" algn="l" defTabSz="914400" rtl="0" eaLnBrk="1" latinLnBrk="0" hangingPunct="1">
              <a:defRPr sz="1800" kern="1200">
                <a:solidFill>
                  <a:sysClr val="window" lastClr="FFFFFF"/>
                </a:solidFill>
                <a:latin typeface="+mn-lt"/>
                <a:ea typeface="+mn-ea"/>
                <a:cs typeface="+mn-cs"/>
              </a:defRPr>
            </a:lvl1pPr>
            <a:lvl2pPr marL="457200" algn="l" defTabSz="914400" rtl="0" eaLnBrk="1" latinLnBrk="0" hangingPunct="1">
              <a:defRPr sz="1800" kern="1200">
                <a:solidFill>
                  <a:sysClr val="window" lastClr="FFFFFF"/>
                </a:solidFill>
                <a:latin typeface="+mn-lt"/>
                <a:ea typeface="+mn-ea"/>
                <a:cs typeface="+mn-cs"/>
              </a:defRPr>
            </a:lvl2pPr>
            <a:lvl3pPr marL="914400" algn="l" defTabSz="914400" rtl="0" eaLnBrk="1" latinLnBrk="0" hangingPunct="1">
              <a:defRPr sz="1800" kern="1200">
                <a:solidFill>
                  <a:sysClr val="window" lastClr="FFFFFF"/>
                </a:solidFill>
                <a:latin typeface="+mn-lt"/>
                <a:ea typeface="+mn-ea"/>
                <a:cs typeface="+mn-cs"/>
              </a:defRPr>
            </a:lvl3pPr>
            <a:lvl4pPr marL="1371600" algn="l" defTabSz="914400" rtl="0" eaLnBrk="1" latinLnBrk="0" hangingPunct="1">
              <a:defRPr sz="1800" kern="1200">
                <a:solidFill>
                  <a:sysClr val="window" lastClr="FFFFFF"/>
                </a:solidFill>
                <a:latin typeface="+mn-lt"/>
                <a:ea typeface="+mn-ea"/>
                <a:cs typeface="+mn-cs"/>
              </a:defRPr>
            </a:lvl4pPr>
            <a:lvl5pPr marL="1828800" algn="l" defTabSz="914400" rtl="0" eaLnBrk="1" latinLnBrk="0" hangingPunct="1">
              <a:defRPr sz="1800" kern="1200">
                <a:solidFill>
                  <a:sysClr val="window" lastClr="FFFFFF"/>
                </a:solidFill>
                <a:latin typeface="+mn-lt"/>
                <a:ea typeface="+mn-ea"/>
                <a:cs typeface="+mn-cs"/>
              </a:defRPr>
            </a:lvl5pPr>
            <a:lvl6pPr marL="2286000" algn="l" defTabSz="914400" rtl="0" eaLnBrk="1" latinLnBrk="0" hangingPunct="1">
              <a:defRPr sz="1800" kern="1200">
                <a:solidFill>
                  <a:sysClr val="window" lastClr="FFFFFF"/>
                </a:solidFill>
                <a:latin typeface="+mn-lt"/>
                <a:ea typeface="+mn-ea"/>
                <a:cs typeface="+mn-cs"/>
              </a:defRPr>
            </a:lvl6pPr>
            <a:lvl7pPr marL="2743200" algn="l" defTabSz="914400" rtl="0" eaLnBrk="1" latinLnBrk="0" hangingPunct="1">
              <a:defRPr sz="1800" kern="1200">
                <a:solidFill>
                  <a:sysClr val="window" lastClr="FFFFFF"/>
                </a:solidFill>
                <a:latin typeface="+mn-lt"/>
                <a:ea typeface="+mn-ea"/>
                <a:cs typeface="+mn-cs"/>
              </a:defRPr>
            </a:lvl7pPr>
            <a:lvl8pPr marL="3200400" algn="l" defTabSz="914400" rtl="0" eaLnBrk="1" latinLnBrk="0" hangingPunct="1">
              <a:defRPr sz="1800" kern="1200">
                <a:solidFill>
                  <a:sysClr val="window" lastClr="FFFFFF"/>
                </a:solidFill>
                <a:latin typeface="+mn-lt"/>
                <a:ea typeface="+mn-ea"/>
                <a:cs typeface="+mn-cs"/>
              </a:defRPr>
            </a:lvl8pPr>
            <a:lvl9pPr marL="3657600" algn="l" defTabSz="914400" rtl="0" eaLnBrk="1" latinLnBrk="0" hangingPunct="1">
              <a:defRPr sz="1800" kern="1200">
                <a:solidFill>
                  <a:sysClr val="window" lastClr="FFFFFF"/>
                </a:solidFill>
                <a:latin typeface="+mn-lt"/>
                <a:ea typeface="+mn-ea"/>
                <a:cs typeface="+mn-cs"/>
              </a:defRPr>
            </a:lvl9pPr>
          </a:lstStyle>
          <a:p>
            <a:pPr algn="ctr"/>
            <a:r>
              <a:rPr lang="en-US" sz="4000" b="1" cap="small" dirty="0">
                <a:solidFill>
                  <a:schemeClr val="tx1"/>
                </a:solidFill>
                <a:latin typeface="思源黑体 CN Bold" panose="020B0800000000000000" charset="-122"/>
                <a:ea typeface="思源黑体 CN Bold" panose="020B0800000000000000" charset="-122"/>
              </a:rPr>
              <a:t>THANKS FOR YOUR WATCHING</a:t>
            </a:r>
          </a:p>
        </p:txBody>
      </p:sp>
      <p:sp>
        <p:nvSpPr>
          <p:cNvPr id="2" name="椭圆 1"/>
          <p:cNvSpPr/>
          <p:nvPr/>
        </p:nvSpPr>
        <p:spPr>
          <a:xfrm>
            <a:off x="9591040" y="2893695"/>
            <a:ext cx="457200" cy="457200"/>
          </a:xfrm>
          <a:prstGeom prst="ellipse">
            <a:avLst/>
          </a:prstGeom>
          <a:no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 name="椭圆 2"/>
          <p:cNvSpPr/>
          <p:nvPr/>
        </p:nvSpPr>
        <p:spPr>
          <a:xfrm>
            <a:off x="4027170" y="4902835"/>
            <a:ext cx="568960" cy="568960"/>
          </a:xfrm>
          <a:prstGeom prst="ellipse">
            <a:avLst/>
          </a:prstGeom>
          <a:no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 name="椭圆 3"/>
          <p:cNvSpPr/>
          <p:nvPr/>
        </p:nvSpPr>
        <p:spPr>
          <a:xfrm>
            <a:off x="7717440" y="5694571"/>
            <a:ext cx="330428" cy="330428"/>
          </a:xfrm>
          <a:prstGeom prst="ellipse">
            <a:avLst/>
          </a:prstGeom>
          <a:solidFill>
            <a:srgbClr val="C5A086"/>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5" name="椭圆 4"/>
          <p:cNvSpPr/>
          <p:nvPr/>
        </p:nvSpPr>
        <p:spPr>
          <a:xfrm>
            <a:off x="2447290" y="1598930"/>
            <a:ext cx="813435" cy="813435"/>
          </a:xfrm>
          <a:prstGeom prst="ellipse">
            <a:avLst/>
          </a:prstGeom>
          <a:no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3B6C817F-2123-4F28-94D4-BCB7B33CC3D4}"/>
              </a:ext>
            </a:extLst>
          </p:cNvPr>
          <p:cNvSpPr txBox="1"/>
          <p:nvPr/>
        </p:nvSpPr>
        <p:spPr>
          <a:xfrm>
            <a:off x="4960240" y="4239955"/>
            <a:ext cx="5844827" cy="584775"/>
          </a:xfrm>
          <a:prstGeom prst="rect">
            <a:avLst/>
          </a:prstGeom>
          <a:noFill/>
        </p:spPr>
        <p:txBody>
          <a:bodyPr wrap="square" rtlCol="0">
            <a:spAutoFit/>
          </a:bodyPr>
          <a:lstStyle/>
          <a:p>
            <a:pPr algn="ctr"/>
            <a:r>
              <a:rPr lang="zh-CN" altLang="en-US" sz="3200" kern="0" spc="800" dirty="0">
                <a:solidFill>
                  <a:schemeClr val="tx2"/>
                </a:solidFill>
                <a:uFillTx/>
                <a:latin typeface="思源黑体 CN Normal" panose="020B0400000000000000" charset="-122"/>
                <a:ea typeface="思源黑体 CN Normal" panose="020B0400000000000000" charset="-122"/>
                <a:cs typeface="思源黑体 CN Normal" panose="020B0400000000000000" charset="-122"/>
                <a:sym typeface="+mn-ea"/>
              </a:rPr>
              <a:t>汇报小组   加油冲冲冲</a:t>
            </a:r>
            <a:endParaRPr lang="zh-CN" altLang="en-US" sz="3200"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08189" y="2494108"/>
            <a:ext cx="2000422" cy="2000422"/>
          </a:xfrm>
          <a:prstGeom prst="ellipse">
            <a:avLst/>
          </a:prstGeom>
          <a:solidFill>
            <a:srgbClr val="8BB6C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 name="椭圆 2"/>
          <p:cNvSpPr/>
          <p:nvPr/>
        </p:nvSpPr>
        <p:spPr>
          <a:xfrm>
            <a:off x="3766589" y="2494108"/>
            <a:ext cx="2000422" cy="2000422"/>
          </a:xfrm>
          <a:prstGeom prst="ellipse">
            <a:avLst/>
          </a:prstGeom>
          <a:solidFill>
            <a:srgbClr val="BA764F">
              <a:alpha val="48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 name="椭圆 3"/>
          <p:cNvSpPr/>
          <p:nvPr/>
        </p:nvSpPr>
        <p:spPr>
          <a:xfrm>
            <a:off x="9083390" y="2494108"/>
            <a:ext cx="2000422" cy="2000422"/>
          </a:xfrm>
          <a:prstGeom prst="ellipse">
            <a:avLst/>
          </a:prstGeom>
          <a:solidFill>
            <a:srgbClr val="C5A086">
              <a:alpha val="48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椭圆 4"/>
          <p:cNvSpPr/>
          <p:nvPr/>
        </p:nvSpPr>
        <p:spPr>
          <a:xfrm>
            <a:off x="6424989" y="2494108"/>
            <a:ext cx="2000422" cy="2000422"/>
          </a:xfrm>
          <a:prstGeom prst="ellipse">
            <a:avLst/>
          </a:prstGeom>
          <a:solidFill>
            <a:srgbClr val="2E4A4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4766800" y="514049"/>
            <a:ext cx="2658401" cy="1106805"/>
          </a:xfrm>
          <a:prstGeom prst="rect">
            <a:avLst/>
          </a:prstGeom>
          <a:noFill/>
        </p:spPr>
        <p:txBody>
          <a:bodyPr wrap="square" rtlCol="0">
            <a:spAutoFit/>
          </a:bodyPr>
          <a:lstStyle/>
          <a:p>
            <a:pPr algn="ctr"/>
            <a:r>
              <a:rPr lang="zh-CN" altLang="en-US" sz="6600" dirty="0">
                <a:latin typeface="思源黑体 CN Bold" panose="020B0800000000000000" charset="-122"/>
                <a:ea typeface="思源黑体 CN Bold" panose="020B0800000000000000" charset="-122"/>
              </a:rPr>
              <a:t>目录</a:t>
            </a:r>
          </a:p>
        </p:txBody>
      </p:sp>
      <p:sp>
        <p:nvSpPr>
          <p:cNvPr id="7" name="文本框 6"/>
          <p:cNvSpPr txBox="1"/>
          <p:nvPr/>
        </p:nvSpPr>
        <p:spPr>
          <a:xfrm>
            <a:off x="2" y="1622479"/>
            <a:ext cx="12191998" cy="646331"/>
          </a:xfrm>
          <a:prstGeom prst="rect">
            <a:avLst/>
          </a:prstGeom>
          <a:solidFill>
            <a:srgbClr val="BA764F"/>
          </a:solidFill>
        </p:spPr>
        <p:txBody>
          <a:bodyPr wrap="square" rtlCol="0">
            <a:spAutoFit/>
          </a:bodyPr>
          <a:lstStyle/>
          <a:p>
            <a:pPr algn="ctr"/>
            <a:r>
              <a:rPr lang="en-US" altLang="zh-CN" sz="3600" dirty="0">
                <a:solidFill>
                  <a:prstClr val="black"/>
                </a:solidFill>
                <a:latin typeface="微软雅黑" panose="020B0503020204020204" pitchFamily="34" charset="-122"/>
                <a:ea typeface="微软雅黑" panose="020B0503020204020204" pitchFamily="34" charset="-122"/>
              </a:rPr>
              <a:t>CONTENTS</a:t>
            </a:r>
            <a:endParaRPr lang="zh-CN" altLang="en-US" sz="3600" dirty="0">
              <a:solidFill>
                <a:prstClr val="black"/>
              </a:solidFill>
              <a:latin typeface="微软雅黑" panose="020B0503020204020204" pitchFamily="34" charset="-122"/>
              <a:ea typeface="微软雅黑" panose="020B0503020204020204" pitchFamily="34" charset="-122"/>
            </a:endParaRPr>
          </a:p>
        </p:txBody>
      </p:sp>
      <p:sp>
        <p:nvSpPr>
          <p:cNvPr id="8" name="文本框 58"/>
          <p:cNvSpPr txBox="1"/>
          <p:nvPr/>
        </p:nvSpPr>
        <p:spPr>
          <a:xfrm>
            <a:off x="1102560" y="4719828"/>
            <a:ext cx="1781257"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latin typeface="思源黑体 CN Normal" panose="020B0400000000000000" charset="-122"/>
                <a:ea typeface="思源黑体 CN Normal" panose="020B0400000000000000" charset="-122"/>
              </a:rPr>
              <a:t>    核心功能</a:t>
            </a:r>
          </a:p>
        </p:txBody>
      </p:sp>
      <p:sp>
        <p:nvSpPr>
          <p:cNvPr id="9" name="文本框 58"/>
          <p:cNvSpPr txBox="1"/>
          <p:nvPr/>
        </p:nvSpPr>
        <p:spPr>
          <a:xfrm>
            <a:off x="3751138" y="4719828"/>
            <a:ext cx="1781257"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latin typeface="思源黑体 CN Normal" panose="020B0400000000000000" charset="-122"/>
                <a:ea typeface="思源黑体 CN Normal" panose="020B0400000000000000" charset="-122"/>
              </a:rPr>
              <a:t>    竞品调研</a:t>
            </a:r>
          </a:p>
        </p:txBody>
      </p:sp>
      <p:sp>
        <p:nvSpPr>
          <p:cNvPr id="10" name="文本框 58"/>
          <p:cNvSpPr txBox="1"/>
          <p:nvPr/>
        </p:nvSpPr>
        <p:spPr>
          <a:xfrm>
            <a:off x="5947872" y="4719828"/>
            <a:ext cx="2454518"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latin typeface="思源黑体 CN Normal" panose="020B0400000000000000" charset="-122"/>
                <a:ea typeface="思源黑体 CN Normal" panose="020B0400000000000000" charset="-122"/>
              </a:rPr>
              <a:t>        项目创新点</a:t>
            </a:r>
          </a:p>
        </p:txBody>
      </p:sp>
      <p:sp>
        <p:nvSpPr>
          <p:cNvPr id="11" name="文本框 58"/>
          <p:cNvSpPr txBox="1"/>
          <p:nvPr/>
        </p:nvSpPr>
        <p:spPr>
          <a:xfrm>
            <a:off x="8914050" y="4719828"/>
            <a:ext cx="187262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latin typeface="思源黑体 CN Normal" panose="020B0400000000000000" charset="-122"/>
                <a:ea typeface="思源黑体 CN Normal" panose="020B0400000000000000" charset="-122"/>
              </a:rPr>
              <a:t>     成员分工</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9050" y="0"/>
            <a:ext cx="2362200" cy="2362200"/>
          </a:xfrm>
          <a:prstGeom prst="ellipse">
            <a:avLst/>
          </a:prstGeom>
          <a:solidFill>
            <a:srgbClr val="D9D5CA"/>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9" name="椭圆 8"/>
          <p:cNvSpPr/>
          <p:nvPr/>
        </p:nvSpPr>
        <p:spPr>
          <a:xfrm>
            <a:off x="-1805305" y="-1043305"/>
            <a:ext cx="3124200" cy="3124200"/>
          </a:xfrm>
          <a:prstGeom prst="ellipse">
            <a:avLst/>
          </a:prstGeom>
          <a:solidFill>
            <a:srgbClr val="8BB6CB">
              <a:alpha val="80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10" name="椭圆 9"/>
          <p:cNvSpPr/>
          <p:nvPr/>
        </p:nvSpPr>
        <p:spPr>
          <a:xfrm>
            <a:off x="485775" y="1920240"/>
            <a:ext cx="1562100" cy="1562100"/>
          </a:xfrm>
          <a:prstGeom prst="ellipse">
            <a:avLst/>
          </a:prstGeom>
          <a:solidFill>
            <a:srgbClr val="C5A086">
              <a:alpha val="83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11" name="椭圆 10"/>
          <p:cNvSpPr/>
          <p:nvPr/>
        </p:nvSpPr>
        <p:spPr>
          <a:xfrm flipV="1">
            <a:off x="10454640" y="3246120"/>
            <a:ext cx="2362200" cy="2362200"/>
          </a:xfrm>
          <a:prstGeom prst="ellipse">
            <a:avLst/>
          </a:prstGeom>
          <a:solidFill>
            <a:srgbClr val="C5A086"/>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12" name="椭圆 11"/>
          <p:cNvSpPr/>
          <p:nvPr/>
        </p:nvSpPr>
        <p:spPr>
          <a:xfrm flipV="1">
            <a:off x="9490710" y="4629785"/>
            <a:ext cx="3124200" cy="3124200"/>
          </a:xfrm>
          <a:prstGeom prst="ellipse">
            <a:avLst/>
          </a:prstGeom>
          <a:solidFill>
            <a:srgbClr val="BA764F">
              <a:alpha val="91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13" name="椭圆 12"/>
          <p:cNvSpPr/>
          <p:nvPr/>
        </p:nvSpPr>
        <p:spPr>
          <a:xfrm flipV="1">
            <a:off x="8649970" y="4704080"/>
            <a:ext cx="1235710" cy="1235710"/>
          </a:xfrm>
          <a:prstGeom prst="ellipse">
            <a:avLst/>
          </a:prstGeom>
          <a:solidFill>
            <a:srgbClr val="2E4A4E">
              <a:alpha val="82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31" name="椭圆 30"/>
          <p:cNvSpPr/>
          <p:nvPr/>
        </p:nvSpPr>
        <p:spPr>
          <a:xfrm>
            <a:off x="10246802" y="4036811"/>
            <a:ext cx="2569540" cy="2569540"/>
          </a:xfrm>
          <a:prstGeom prst="ellipse">
            <a:avLst/>
          </a:prstGeom>
          <a:no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 name="椭圆 2"/>
          <p:cNvSpPr/>
          <p:nvPr/>
        </p:nvSpPr>
        <p:spPr>
          <a:xfrm>
            <a:off x="-1528003" y="116"/>
            <a:ext cx="2569540" cy="2569540"/>
          </a:xfrm>
          <a:prstGeom prst="ellipse">
            <a:avLst/>
          </a:prstGeom>
          <a:no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9" name="椭圆 18"/>
          <p:cNvSpPr/>
          <p:nvPr/>
        </p:nvSpPr>
        <p:spPr>
          <a:xfrm>
            <a:off x="5843270" y="1469390"/>
            <a:ext cx="2012950" cy="2012950"/>
          </a:xfrm>
          <a:prstGeom prst="ellipse">
            <a:avLst/>
          </a:prstGeom>
          <a:solidFill>
            <a:srgbClr val="BA764F">
              <a:alpha val="62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任意多边形 20"/>
          <p:cNvSpPr/>
          <p:nvPr/>
        </p:nvSpPr>
        <p:spPr>
          <a:xfrm>
            <a:off x="4250159" y="2190818"/>
            <a:ext cx="3181497" cy="2180933"/>
          </a:xfrm>
          <a:custGeom>
            <a:avLst/>
            <a:gdLst/>
            <a:ahLst/>
            <a:cxnLst/>
            <a:rect l="l" t="t" r="r" b="b"/>
            <a:pathLst>
              <a:path w="3181497" h="2180933">
                <a:moveTo>
                  <a:pt x="416726" y="1561313"/>
                </a:moveTo>
                <a:cubicBezTo>
                  <a:pt x="360660" y="1562737"/>
                  <a:pt x="313931" y="1582309"/>
                  <a:pt x="276539" y="1620027"/>
                </a:cubicBezTo>
                <a:cubicBezTo>
                  <a:pt x="239147" y="1657745"/>
                  <a:pt x="219731" y="1705063"/>
                  <a:pt x="218291" y="1761979"/>
                </a:cubicBezTo>
                <a:cubicBezTo>
                  <a:pt x="219731" y="1818404"/>
                  <a:pt x="239147" y="1865582"/>
                  <a:pt x="276539" y="1903510"/>
                </a:cubicBezTo>
                <a:cubicBezTo>
                  <a:pt x="313931" y="1941439"/>
                  <a:pt x="360660" y="1961150"/>
                  <a:pt x="416726" y="1962645"/>
                </a:cubicBezTo>
                <a:cubicBezTo>
                  <a:pt x="473326" y="1961150"/>
                  <a:pt x="520380" y="1941439"/>
                  <a:pt x="557889" y="1903510"/>
                </a:cubicBezTo>
                <a:cubicBezTo>
                  <a:pt x="595398" y="1865581"/>
                  <a:pt x="614861" y="1818404"/>
                  <a:pt x="616278" y="1761979"/>
                </a:cubicBezTo>
                <a:cubicBezTo>
                  <a:pt x="614861" y="1705063"/>
                  <a:pt x="595398" y="1657745"/>
                  <a:pt x="557889" y="1620027"/>
                </a:cubicBezTo>
                <a:cubicBezTo>
                  <a:pt x="520380" y="1582309"/>
                  <a:pt x="473326" y="1562737"/>
                  <a:pt x="416726" y="1561313"/>
                </a:cubicBezTo>
                <a:close/>
                <a:moveTo>
                  <a:pt x="988267" y="1344146"/>
                </a:moveTo>
                <a:lnTo>
                  <a:pt x="1077364" y="1344146"/>
                </a:lnTo>
                <a:lnTo>
                  <a:pt x="1473042" y="1739110"/>
                </a:lnTo>
                <a:lnTo>
                  <a:pt x="1473042" y="1344146"/>
                </a:lnTo>
                <a:lnTo>
                  <a:pt x="1692445" y="1344146"/>
                </a:lnTo>
                <a:lnTo>
                  <a:pt x="1692445" y="2180933"/>
                </a:lnTo>
                <a:lnTo>
                  <a:pt x="1602233" y="2180933"/>
                </a:lnTo>
                <a:lnTo>
                  <a:pt x="1207670" y="1784855"/>
                </a:lnTo>
                <a:lnTo>
                  <a:pt x="1207670" y="2180933"/>
                </a:lnTo>
                <a:lnTo>
                  <a:pt x="988267" y="2180933"/>
                </a:lnTo>
                <a:close/>
                <a:moveTo>
                  <a:pt x="1864567" y="1343024"/>
                </a:moveTo>
                <a:lnTo>
                  <a:pt x="2383750" y="1343024"/>
                </a:lnTo>
                <a:lnTo>
                  <a:pt x="2383750" y="1524537"/>
                </a:lnTo>
                <a:lnTo>
                  <a:pt x="2083970" y="1524537"/>
                </a:lnTo>
                <a:lnTo>
                  <a:pt x="2083970" y="1661750"/>
                </a:lnTo>
                <a:lnTo>
                  <a:pt x="2349202" y="1661750"/>
                </a:lnTo>
                <a:lnTo>
                  <a:pt x="2349202" y="1846605"/>
                </a:lnTo>
                <a:lnTo>
                  <a:pt x="2083970" y="1846605"/>
                </a:lnTo>
                <a:lnTo>
                  <a:pt x="2083970" y="2000535"/>
                </a:lnTo>
                <a:lnTo>
                  <a:pt x="2383750" y="2000535"/>
                </a:lnTo>
                <a:lnTo>
                  <a:pt x="2383750" y="2179819"/>
                </a:lnTo>
                <a:lnTo>
                  <a:pt x="1864567" y="2179819"/>
                </a:lnTo>
                <a:close/>
                <a:moveTo>
                  <a:pt x="416726" y="1343024"/>
                </a:moveTo>
                <a:cubicBezTo>
                  <a:pt x="494523" y="1343917"/>
                  <a:pt x="564816" y="1363045"/>
                  <a:pt x="627604" y="1400409"/>
                </a:cubicBezTo>
                <a:cubicBezTo>
                  <a:pt x="690392" y="1437773"/>
                  <a:pt x="740361" y="1488018"/>
                  <a:pt x="777511" y="1551144"/>
                </a:cubicBezTo>
                <a:cubicBezTo>
                  <a:pt x="814661" y="1614269"/>
                  <a:pt x="833680" y="1684922"/>
                  <a:pt x="834565" y="1763100"/>
                </a:cubicBezTo>
                <a:cubicBezTo>
                  <a:pt x="833680" y="1841246"/>
                  <a:pt x="814661" y="1911702"/>
                  <a:pt x="777511" y="1974468"/>
                </a:cubicBezTo>
                <a:cubicBezTo>
                  <a:pt x="740361" y="2037234"/>
                  <a:pt x="690392" y="2087120"/>
                  <a:pt x="627604" y="2124126"/>
                </a:cubicBezTo>
                <a:cubicBezTo>
                  <a:pt x="564816" y="2161132"/>
                  <a:pt x="494523" y="2180068"/>
                  <a:pt x="416726" y="2180933"/>
                </a:cubicBezTo>
                <a:cubicBezTo>
                  <a:pt x="338943" y="2180068"/>
                  <a:pt x="268747" y="2161132"/>
                  <a:pt x="206138" y="2124126"/>
                </a:cubicBezTo>
                <a:cubicBezTo>
                  <a:pt x="143529" y="2087120"/>
                  <a:pt x="93738" y="2037234"/>
                  <a:pt x="56766" y="1974468"/>
                </a:cubicBezTo>
                <a:cubicBezTo>
                  <a:pt x="19794" y="1911702"/>
                  <a:pt x="872" y="1841246"/>
                  <a:pt x="0" y="1763100"/>
                </a:cubicBezTo>
                <a:cubicBezTo>
                  <a:pt x="872" y="1684922"/>
                  <a:pt x="19794" y="1614269"/>
                  <a:pt x="56766" y="1551144"/>
                </a:cubicBezTo>
                <a:cubicBezTo>
                  <a:pt x="93738" y="1488018"/>
                  <a:pt x="143529" y="1437773"/>
                  <a:pt x="206138" y="1400409"/>
                </a:cubicBezTo>
                <a:cubicBezTo>
                  <a:pt x="268747" y="1363045"/>
                  <a:pt x="338943" y="1343917"/>
                  <a:pt x="416726" y="1343024"/>
                </a:cubicBezTo>
                <a:close/>
                <a:moveTo>
                  <a:pt x="1135664" y="358626"/>
                </a:moveTo>
                <a:lnTo>
                  <a:pt x="1049853" y="542966"/>
                </a:lnTo>
                <a:lnTo>
                  <a:pt x="1220360" y="542966"/>
                </a:lnTo>
                <a:close/>
                <a:moveTo>
                  <a:pt x="1912520" y="185215"/>
                </a:moveTo>
                <a:lnTo>
                  <a:pt x="1912520" y="425094"/>
                </a:lnTo>
                <a:lnTo>
                  <a:pt x="2048553" y="425094"/>
                </a:lnTo>
                <a:cubicBezTo>
                  <a:pt x="2082840" y="424303"/>
                  <a:pt x="2111273" y="412774"/>
                  <a:pt x="2133852" y="390507"/>
                </a:cubicBezTo>
                <a:cubicBezTo>
                  <a:pt x="2156431" y="368239"/>
                  <a:pt x="2168139" y="339974"/>
                  <a:pt x="2168975" y="305712"/>
                </a:cubicBezTo>
                <a:cubicBezTo>
                  <a:pt x="2168139" y="271404"/>
                  <a:pt x="2156431" y="242953"/>
                  <a:pt x="2133852" y="220360"/>
                </a:cubicBezTo>
                <a:cubicBezTo>
                  <a:pt x="2111273" y="197766"/>
                  <a:pt x="2082840" y="186051"/>
                  <a:pt x="2048553" y="185215"/>
                </a:cubicBezTo>
                <a:close/>
                <a:moveTo>
                  <a:pt x="236120" y="184855"/>
                </a:moveTo>
                <a:lnTo>
                  <a:pt x="236120" y="425710"/>
                </a:lnTo>
                <a:lnTo>
                  <a:pt x="372153" y="425710"/>
                </a:lnTo>
                <a:cubicBezTo>
                  <a:pt x="406440" y="424916"/>
                  <a:pt x="434873" y="413340"/>
                  <a:pt x="457453" y="390982"/>
                </a:cubicBezTo>
                <a:cubicBezTo>
                  <a:pt x="480032" y="368624"/>
                  <a:pt x="491740" y="340244"/>
                  <a:pt x="492577" y="305842"/>
                </a:cubicBezTo>
                <a:cubicBezTo>
                  <a:pt x="491740" y="271395"/>
                  <a:pt x="480032" y="242828"/>
                  <a:pt x="457453" y="220143"/>
                </a:cubicBezTo>
                <a:cubicBezTo>
                  <a:pt x="434873" y="197458"/>
                  <a:pt x="406440" y="185695"/>
                  <a:pt x="372153" y="184855"/>
                </a:cubicBezTo>
                <a:close/>
                <a:moveTo>
                  <a:pt x="2523011" y="0"/>
                </a:moveTo>
                <a:lnTo>
                  <a:pt x="3181497" y="0"/>
                </a:lnTo>
                <a:lnTo>
                  <a:pt x="3181497" y="218288"/>
                </a:lnTo>
                <a:lnTo>
                  <a:pt x="2959728" y="218288"/>
                </a:lnTo>
                <a:lnTo>
                  <a:pt x="2959728" y="836793"/>
                </a:lnTo>
                <a:lnTo>
                  <a:pt x="2740324" y="836793"/>
                </a:lnTo>
                <a:lnTo>
                  <a:pt x="2740324" y="218288"/>
                </a:lnTo>
                <a:lnTo>
                  <a:pt x="2523011" y="218288"/>
                </a:lnTo>
                <a:close/>
                <a:moveTo>
                  <a:pt x="1693117" y="0"/>
                </a:moveTo>
                <a:lnTo>
                  <a:pt x="2045208" y="0"/>
                </a:lnTo>
                <a:cubicBezTo>
                  <a:pt x="2102342" y="661"/>
                  <a:pt x="2154017" y="14711"/>
                  <a:pt x="2200233" y="42150"/>
                </a:cubicBezTo>
                <a:cubicBezTo>
                  <a:pt x="2246449" y="69590"/>
                  <a:pt x="2283252" y="106451"/>
                  <a:pt x="2310643" y="152733"/>
                </a:cubicBezTo>
                <a:cubicBezTo>
                  <a:pt x="2338034" y="199016"/>
                  <a:pt x="2352058" y="250753"/>
                  <a:pt x="2352717" y="307943"/>
                </a:cubicBezTo>
                <a:cubicBezTo>
                  <a:pt x="2352346" y="352898"/>
                  <a:pt x="2343344" y="394644"/>
                  <a:pt x="2325713" y="433183"/>
                </a:cubicBezTo>
                <a:cubicBezTo>
                  <a:pt x="2308081" y="471722"/>
                  <a:pt x="2284047" y="505100"/>
                  <a:pt x="2253609" y="533318"/>
                </a:cubicBezTo>
                <a:lnTo>
                  <a:pt x="2430727" y="836793"/>
                </a:lnTo>
                <a:lnTo>
                  <a:pt x="2177886" y="836793"/>
                </a:lnTo>
                <a:lnTo>
                  <a:pt x="2048553" y="614766"/>
                </a:lnTo>
                <a:lnTo>
                  <a:pt x="1912520" y="614766"/>
                </a:lnTo>
                <a:lnTo>
                  <a:pt x="1912520" y="836793"/>
                </a:lnTo>
                <a:lnTo>
                  <a:pt x="1693117" y="836793"/>
                </a:lnTo>
                <a:close/>
                <a:moveTo>
                  <a:pt x="1084400" y="0"/>
                </a:moveTo>
                <a:lnTo>
                  <a:pt x="1183584" y="0"/>
                </a:lnTo>
                <a:lnTo>
                  <a:pt x="1576976" y="837908"/>
                </a:lnTo>
                <a:lnTo>
                  <a:pt x="1357434" y="837908"/>
                </a:lnTo>
                <a:lnTo>
                  <a:pt x="1306171" y="728424"/>
                </a:lnTo>
                <a:lnTo>
                  <a:pt x="964042" y="728424"/>
                </a:lnTo>
                <a:lnTo>
                  <a:pt x="913893" y="837908"/>
                </a:lnTo>
                <a:lnTo>
                  <a:pt x="694351" y="837908"/>
                </a:lnTo>
                <a:close/>
                <a:moveTo>
                  <a:pt x="16717" y="0"/>
                </a:moveTo>
                <a:lnTo>
                  <a:pt x="368808" y="0"/>
                </a:lnTo>
                <a:cubicBezTo>
                  <a:pt x="425942" y="655"/>
                  <a:pt x="477617" y="14687"/>
                  <a:pt x="523833" y="42096"/>
                </a:cubicBezTo>
                <a:cubicBezTo>
                  <a:pt x="570049" y="69504"/>
                  <a:pt x="606852" y="106357"/>
                  <a:pt x="634243" y="152654"/>
                </a:cubicBezTo>
                <a:cubicBezTo>
                  <a:pt x="661634" y="198952"/>
                  <a:pt x="675659" y="250761"/>
                  <a:pt x="676318" y="308083"/>
                </a:cubicBezTo>
                <a:cubicBezTo>
                  <a:pt x="675652" y="365030"/>
                  <a:pt x="661764" y="416571"/>
                  <a:pt x="634656" y="462706"/>
                </a:cubicBezTo>
                <a:cubicBezTo>
                  <a:pt x="607547" y="508841"/>
                  <a:pt x="571211" y="545596"/>
                  <a:pt x="525649" y="572969"/>
                </a:cubicBezTo>
                <a:cubicBezTo>
                  <a:pt x="480087" y="600343"/>
                  <a:pt x="429293" y="614361"/>
                  <a:pt x="373268" y="615024"/>
                </a:cubicBezTo>
                <a:lnTo>
                  <a:pt x="236120" y="615024"/>
                </a:lnTo>
                <a:lnTo>
                  <a:pt x="236120" y="836793"/>
                </a:lnTo>
                <a:lnTo>
                  <a:pt x="16717" y="83679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58"/>
          <p:cNvSpPr txBox="1"/>
          <p:nvPr/>
        </p:nvSpPr>
        <p:spPr>
          <a:xfrm>
            <a:off x="4250055" y="4629658"/>
            <a:ext cx="2255746"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latin typeface="思源黑体 CN Bold" panose="020B0800000000000000" charset="-122"/>
                <a:ea typeface="思源黑体 CN Bold" panose="020B0800000000000000" charset="-122"/>
              </a:rPr>
              <a:t>      核心功能</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1"/>
          <p:cNvGrpSpPr>
            <a:grpSpLocks noChangeAspect="1"/>
          </p:cNvGrpSpPr>
          <p:nvPr/>
        </p:nvGrpSpPr>
        <p:grpSpPr>
          <a:xfrm>
            <a:off x="909936" y="2063121"/>
            <a:ext cx="11465584" cy="3568702"/>
            <a:chOff x="719138" y="2184709"/>
            <a:chExt cx="11465584" cy="3568702"/>
          </a:xfrm>
        </p:grpSpPr>
        <p:sp>
          <p:nvSpPr>
            <p:cNvPr id="6" name="矩形 5"/>
            <p:cNvSpPr/>
            <p:nvPr/>
          </p:nvSpPr>
          <p:spPr>
            <a:xfrm>
              <a:off x="719138" y="2564904"/>
              <a:ext cx="10753725" cy="2808312"/>
            </a:xfrm>
            <a:prstGeom prst="rect">
              <a:avLst/>
            </a:prstGeom>
            <a:noFill/>
            <a:ln w="12700">
              <a:solidFill>
                <a:schemeClr val="bg1"/>
              </a:solidFill>
              <a:prstDash val="dash"/>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sp>
          <p:nvSpPr>
            <p:cNvPr id="7" name="椭圆 6"/>
            <p:cNvSpPr/>
            <p:nvPr/>
          </p:nvSpPr>
          <p:spPr>
            <a:xfrm>
              <a:off x="5987987" y="5265204"/>
              <a:ext cx="216024" cy="216024"/>
            </a:xfrm>
            <a:prstGeom prst="ellipse">
              <a:avLst/>
            </a:prstGeom>
            <a:solidFill>
              <a:schemeClr val="bg1"/>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sp>
          <p:nvSpPr>
            <p:cNvPr id="9" name="流程图: 决策 8"/>
            <p:cNvSpPr/>
            <p:nvPr/>
          </p:nvSpPr>
          <p:spPr>
            <a:xfrm>
              <a:off x="10488488" y="4581128"/>
              <a:ext cx="72008" cy="432662"/>
            </a:xfrm>
            <a:prstGeom prst="flowChartDecision">
              <a:avLst/>
            </a:prstGeom>
            <a:solidFill>
              <a:schemeClr val="bg1"/>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sp>
          <p:nvSpPr>
            <p:cNvPr id="10" name="流程图: 决策 9"/>
            <p:cNvSpPr/>
            <p:nvPr/>
          </p:nvSpPr>
          <p:spPr>
            <a:xfrm rot="16200000">
              <a:off x="10488488" y="4581128"/>
              <a:ext cx="72008" cy="432662"/>
            </a:xfrm>
            <a:prstGeom prst="flowChartDecision">
              <a:avLst/>
            </a:prstGeom>
            <a:solidFill>
              <a:schemeClr val="bg1"/>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sp>
          <p:nvSpPr>
            <p:cNvPr id="5" name="矩形 4"/>
            <p:cNvSpPr/>
            <p:nvPr/>
          </p:nvSpPr>
          <p:spPr>
            <a:xfrm>
              <a:off x="7315200" y="2184709"/>
              <a:ext cx="4869522" cy="3568702"/>
            </a:xfrm>
            <a:prstGeom prst="rect">
              <a:avLst/>
            </a:prstGeom>
            <a:solidFill>
              <a:srgbClr val="C5A086"/>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grpSp>
      <p:grpSp>
        <p:nvGrpSpPr>
          <p:cNvPr id="39" name="组合 38"/>
          <p:cNvGrpSpPr/>
          <p:nvPr/>
        </p:nvGrpSpPr>
        <p:grpSpPr>
          <a:xfrm>
            <a:off x="7684123" y="2431519"/>
            <a:ext cx="3757939" cy="2706092"/>
            <a:chOff x="2449168" y="3020694"/>
            <a:chExt cx="3757939" cy="2285423"/>
          </a:xfrm>
        </p:grpSpPr>
        <p:sp>
          <p:nvSpPr>
            <p:cNvPr id="40" name="矩形 39"/>
            <p:cNvSpPr/>
            <p:nvPr/>
          </p:nvSpPr>
          <p:spPr>
            <a:xfrm>
              <a:off x="2449168" y="3590567"/>
              <a:ext cx="3757939" cy="1715550"/>
            </a:xfrm>
            <a:prstGeom prst="rect">
              <a:avLst/>
            </a:prstGeom>
          </p:spPr>
          <p:txBody>
            <a:bodyPr wrap="square">
              <a:spAutoFit/>
              <a:scene3d>
                <a:camera prst="orthographicFront"/>
                <a:lightRig rig="threePt" dir="t"/>
              </a:scene3d>
              <a:sp3d contourW="12700"/>
            </a:bodyPr>
            <a:lstStyle/>
            <a:p>
              <a:r>
                <a:rPr lang="zh-CN" altLang="en-US" dirty="0">
                  <a:solidFill>
                    <a:schemeClr val="bg1"/>
                  </a:solidFill>
                </a:rPr>
                <a:t>这是北邮选课的界面，我们可以看出可选的课程还是非常多的。</a:t>
              </a:r>
              <a:endParaRPr lang="en-US" altLang="zh-CN" dirty="0">
                <a:solidFill>
                  <a:schemeClr val="bg1"/>
                </a:solidFill>
              </a:endParaRPr>
            </a:p>
            <a:p>
              <a:r>
                <a:rPr lang="zh-CN" altLang="en-US" dirty="0">
                  <a:solidFill>
                    <a:schemeClr val="bg1"/>
                  </a:solidFill>
                </a:rPr>
                <a:t>那么针对不同的同学，如何选择适合的课程是个问题。</a:t>
              </a:r>
              <a:endParaRPr lang="en-US" altLang="zh-CN" dirty="0">
                <a:solidFill>
                  <a:schemeClr val="bg1"/>
                </a:solidFill>
              </a:endParaRPr>
            </a:p>
            <a:p>
              <a:r>
                <a:rPr lang="zh-CN" altLang="en-US" dirty="0">
                  <a:solidFill>
                    <a:schemeClr val="bg1"/>
                  </a:solidFill>
                </a:rPr>
                <a:t>我们希望能提供更多有意义的信息，而这其中最有发言权的无疑是之前上过改课的同学。</a:t>
              </a:r>
              <a:endParaRPr lang="en-US" altLang="zh-CN" dirty="0">
                <a:solidFill>
                  <a:schemeClr val="bg1"/>
                </a:solidFill>
              </a:endParaRPr>
            </a:p>
          </p:txBody>
        </p:sp>
        <p:sp>
          <p:nvSpPr>
            <p:cNvPr id="41" name="文本框 40"/>
            <p:cNvSpPr txBox="1"/>
            <p:nvPr/>
          </p:nvSpPr>
          <p:spPr>
            <a:xfrm>
              <a:off x="2665073" y="3020694"/>
              <a:ext cx="1210588" cy="400110"/>
            </a:xfrm>
            <a:prstGeom prst="rect">
              <a:avLst/>
            </a:prstGeom>
            <a:noFill/>
          </p:spPr>
          <p:txBody>
            <a:bodyPr wrap="none" rtlCol="0">
              <a:spAutoFit/>
              <a:scene3d>
                <a:camera prst="orthographicFront"/>
                <a:lightRig rig="threePt" dir="t"/>
              </a:scene3d>
              <a:sp3d contourW="12700"/>
            </a:bodyPr>
            <a:lstStyle/>
            <a:p>
              <a:r>
                <a:rPr lang="zh-CN" altLang="en-US" sz="2000" b="1" dirty="0">
                  <a:solidFill>
                    <a:schemeClr val="bg1"/>
                  </a:solidFill>
                  <a:latin typeface="思源黑体 CN Medium" panose="020B0600000000000000" charset="-122"/>
                  <a:ea typeface="思源黑体 CN Medium" panose="020B0600000000000000" charset="-122"/>
                </a:rPr>
                <a:t>问题引入</a:t>
              </a:r>
            </a:p>
          </p:txBody>
        </p:sp>
      </p:grpSp>
      <p:grpSp>
        <p:nvGrpSpPr>
          <p:cNvPr id="45" name="组合 44"/>
          <p:cNvGrpSpPr/>
          <p:nvPr/>
        </p:nvGrpSpPr>
        <p:grpSpPr>
          <a:xfrm>
            <a:off x="275281" y="203403"/>
            <a:ext cx="1450255" cy="1248353"/>
            <a:chOff x="1089048" y="-256560"/>
            <a:chExt cx="1450255" cy="1248353"/>
          </a:xfrm>
        </p:grpSpPr>
        <p:sp>
          <p:nvSpPr>
            <p:cNvPr id="46" name="椭圆 45"/>
            <p:cNvSpPr/>
            <p:nvPr/>
          </p:nvSpPr>
          <p:spPr>
            <a:xfrm>
              <a:off x="1334158" y="-256560"/>
              <a:ext cx="1100455" cy="1100455"/>
            </a:xfrm>
            <a:prstGeom prst="ellipse">
              <a:avLst/>
            </a:prstGeom>
            <a:solidFill>
              <a:srgbClr val="BA7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089048" y="118720"/>
              <a:ext cx="349204" cy="349204"/>
            </a:xfrm>
            <a:prstGeom prst="ellipse">
              <a:avLst/>
            </a:prstGeom>
            <a:solidFill>
              <a:srgbClr val="8BB6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263965" y="816557"/>
              <a:ext cx="174602" cy="174602"/>
            </a:xfrm>
            <a:prstGeom prst="ellipse">
              <a:avLst/>
            </a:prstGeom>
            <a:solidFill>
              <a:srgbClr val="C5A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277400" y="729890"/>
              <a:ext cx="261903" cy="261903"/>
            </a:xfrm>
            <a:prstGeom prst="ellipse">
              <a:avLst/>
            </a:prstGeom>
            <a:solidFill>
              <a:srgbClr val="2E4A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434890" y="-170501"/>
              <a:ext cx="104413" cy="104413"/>
            </a:xfrm>
            <a:prstGeom prst="ellipse">
              <a:avLst/>
            </a:prstGeom>
            <a:solidFill>
              <a:srgbClr val="D9D5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文本框 58"/>
          <p:cNvSpPr txBox="1"/>
          <p:nvPr/>
        </p:nvSpPr>
        <p:spPr>
          <a:xfrm>
            <a:off x="835225" y="530733"/>
            <a:ext cx="1415772"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latin typeface="思源黑体 CN Medium" panose="020B0600000000000000" charset="-122"/>
                <a:ea typeface="思源黑体 CN Medium" panose="020B0600000000000000" charset="-122"/>
              </a:rPr>
              <a:t>北邮选课</a:t>
            </a:r>
          </a:p>
        </p:txBody>
      </p:sp>
      <p:pic>
        <p:nvPicPr>
          <p:cNvPr id="8" name="图片 7">
            <a:extLst>
              <a:ext uri="{FF2B5EF4-FFF2-40B4-BE49-F238E27FC236}">
                <a16:creationId xmlns:a16="http://schemas.microsoft.com/office/drawing/2014/main" id="{A9903190-1E5B-485D-A6C4-A48974DA0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514" y="1367678"/>
            <a:ext cx="7029435" cy="495958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p:cTn id="11" dur="500" fill="hold"/>
                                        <p:tgtEl>
                                          <p:spTgt spid="39"/>
                                        </p:tgtEl>
                                        <p:attrNameLst>
                                          <p:attrName>ppt_w</p:attrName>
                                        </p:attrNameLst>
                                      </p:cBhvr>
                                      <p:tavLst>
                                        <p:tav tm="0">
                                          <p:val>
                                            <p:fltVal val="0"/>
                                          </p:val>
                                        </p:tav>
                                        <p:tav tm="100000">
                                          <p:val>
                                            <p:strVal val="#ppt_w"/>
                                          </p:val>
                                        </p:tav>
                                      </p:tavLst>
                                    </p:anim>
                                    <p:anim calcmode="lin" valueType="num">
                                      <p:cBhvr>
                                        <p:cTn id="12" dur="500" fill="hold"/>
                                        <p:tgtEl>
                                          <p:spTgt spid="39"/>
                                        </p:tgtEl>
                                        <p:attrNameLst>
                                          <p:attrName>ppt_h</p:attrName>
                                        </p:attrNameLst>
                                      </p:cBhvr>
                                      <p:tavLst>
                                        <p:tav tm="0">
                                          <p:val>
                                            <p:fltVal val="0"/>
                                          </p:val>
                                        </p:tav>
                                        <p:tav tm="100000">
                                          <p:val>
                                            <p:strVal val="#ppt_h"/>
                                          </p:val>
                                        </p:tav>
                                      </p:tavLst>
                                    </p:anim>
                                    <p:animEffect transition="in" filter="fade">
                                      <p:cBhvr>
                                        <p:cTn id="1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32303038313137383b32303131373237363bbcc6bbae"/>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0" y="0"/>
            <a:ext cx="969010" cy="969010"/>
          </a:xfrm>
          <a:prstGeom prst="rect">
            <a:avLst/>
          </a:prstGeom>
        </p:spPr>
      </p:pic>
      <p:sp>
        <p:nvSpPr>
          <p:cNvPr id="23" name="文本框 22"/>
          <p:cNvSpPr txBox="1"/>
          <p:nvPr/>
        </p:nvSpPr>
        <p:spPr>
          <a:xfrm>
            <a:off x="992526" y="234737"/>
            <a:ext cx="1722099" cy="913199"/>
          </a:xfrm>
          <a:prstGeom prst="rect">
            <a:avLst/>
          </a:prstGeom>
          <a:noFill/>
        </p:spPr>
        <p:txBody>
          <a:bodyPr wrap="square" rtlCol="0">
            <a:spAutoFit/>
            <a:scene3d>
              <a:camera prst="orthographicFront"/>
              <a:lightRig rig="threePt" dir="t"/>
            </a:scene3d>
          </a:bodyPr>
          <a:lstStyle/>
          <a:p>
            <a:pPr defTabSz="609630"/>
            <a:r>
              <a:rPr lang="zh-CN" altLang="en-US" sz="2667" dirty="0">
                <a:solidFill>
                  <a:prstClr val="black"/>
                </a:solidFill>
                <a:effectLst>
                  <a:outerShdw blurRad="38100" dist="19050" dir="2700000" algn="tl" rotWithShape="0">
                    <a:prstClr val="black">
                      <a:alpha val="40000"/>
                    </a:prstClr>
                  </a:outerShdw>
                </a:effectLst>
                <a:latin typeface="Calibri"/>
                <a:ea typeface="宋体" panose="02010600030101010101" pitchFamily="2" charset="-122"/>
              </a:rPr>
              <a:t>不同群体</a:t>
            </a:r>
            <a:endParaRPr lang="en-US" altLang="zh-CN" sz="2667" dirty="0">
              <a:solidFill>
                <a:prstClr val="black"/>
              </a:solidFill>
              <a:effectLst>
                <a:outerShdw blurRad="38100" dist="19050" dir="2700000" algn="tl" rotWithShape="0">
                  <a:prstClr val="black">
                    <a:alpha val="40000"/>
                  </a:prstClr>
                </a:outerShdw>
              </a:effectLst>
              <a:latin typeface="Calibri"/>
              <a:ea typeface="宋体" panose="02010600030101010101" pitchFamily="2" charset="-122"/>
            </a:endParaRPr>
          </a:p>
          <a:p>
            <a:pPr defTabSz="609630"/>
            <a:r>
              <a:rPr lang="zh-CN" altLang="en-US" sz="2667" dirty="0">
                <a:solidFill>
                  <a:prstClr val="black"/>
                </a:solidFill>
                <a:effectLst>
                  <a:outerShdw blurRad="38100" dist="19050" dir="2700000" algn="tl" rotWithShape="0">
                    <a:prstClr val="black">
                      <a:alpha val="40000"/>
                    </a:prstClr>
                  </a:outerShdw>
                </a:effectLst>
                <a:latin typeface="Calibri"/>
                <a:ea typeface="宋体" panose="02010600030101010101" pitchFamily="2" charset="-122"/>
              </a:rPr>
              <a:t>需求分析</a:t>
            </a:r>
          </a:p>
        </p:txBody>
      </p:sp>
      <p:sp>
        <p:nvSpPr>
          <p:cNvPr id="30" name="矩形 29"/>
          <p:cNvSpPr/>
          <p:nvPr>
            <p:custDataLst>
              <p:tags r:id="rId1"/>
            </p:custDataLst>
          </p:nvPr>
        </p:nvSpPr>
        <p:spPr>
          <a:xfrm>
            <a:off x="393204" y="2430828"/>
            <a:ext cx="958697" cy="992044"/>
          </a:xfrm>
          <a:prstGeom prst="rect">
            <a:avLst/>
          </a:prstGeom>
          <a:solidFill>
            <a:srgbClr val="59C78A"/>
          </a:solidFill>
          <a:ln w="12700" cap="flat" cmpd="sng" algn="ctr">
            <a:noFill/>
            <a:prstDash val="solid"/>
            <a:miter lim="800000"/>
          </a:ln>
          <a:effectLst/>
        </p:spPr>
        <p:txBody>
          <a:bodyPr rtlCol="0" anchor="ctr">
            <a:normAutofit/>
          </a:bodyPr>
          <a:lstStyle/>
          <a:p>
            <a:pPr algn="ctr" defTabSz="609630">
              <a:lnSpc>
                <a:spcPct val="120000"/>
              </a:lnSpc>
            </a:pPr>
            <a:r>
              <a:rPr lang="en-US" altLang="zh-CN" sz="2133" spc="100" dirty="0">
                <a:solidFill>
                  <a:srgbClr val="FFFFFF"/>
                </a:solidFill>
                <a:latin typeface="Arial" panose="020B0604020202020204" pitchFamily="34" charset="0"/>
                <a:ea typeface="微软雅黑" panose="020B0503020204020204" charset="-122"/>
                <a:sym typeface="Arial" panose="020B0604020202020204" pitchFamily="34" charset="0"/>
              </a:rPr>
              <a:t>01</a:t>
            </a:r>
            <a:endParaRPr lang="zh-CN" altLang="en-US" sz="2133" spc="100"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38" name="任意多边形 37"/>
          <p:cNvSpPr/>
          <p:nvPr>
            <p:custDataLst>
              <p:tags r:id="rId2"/>
            </p:custDataLst>
          </p:nvPr>
        </p:nvSpPr>
        <p:spPr>
          <a:xfrm>
            <a:off x="238165" y="2240061"/>
            <a:ext cx="1325501" cy="1371609"/>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59C78A">
              <a:alpha val="71000"/>
            </a:srgbClr>
          </a:solidFill>
          <a:ln w="12700" cap="flat" cmpd="sng" algn="ctr">
            <a:noFill/>
            <a:prstDash val="solid"/>
            <a:miter lim="800000"/>
          </a:ln>
          <a:effectLst/>
        </p:spPr>
        <p:txBody>
          <a:bodyPr rtlCol="0" anchor="ctr">
            <a:normAutofit/>
          </a:bodyPr>
          <a:lstStyle/>
          <a:p>
            <a:pPr algn="ctr" defTabSz="609630"/>
            <a:endParaRPr lang="zh-CN" altLang="en-US" sz="12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39" name="文本框 38"/>
          <p:cNvSpPr txBox="1"/>
          <p:nvPr>
            <p:custDataLst>
              <p:tags r:id="rId3"/>
            </p:custDataLst>
          </p:nvPr>
        </p:nvSpPr>
        <p:spPr>
          <a:xfrm>
            <a:off x="1930845" y="2026780"/>
            <a:ext cx="3624146" cy="592203"/>
          </a:xfrm>
          <a:prstGeom prst="rect">
            <a:avLst/>
          </a:prstGeom>
          <a:noFill/>
        </p:spPr>
        <p:txBody>
          <a:bodyPr wrap="square" lIns="60960" tIns="30480" rIns="60960" bIns="30480" rtlCol="0" anchor="ctr" anchorCtr="0">
            <a:normAutofit/>
          </a:bodyPr>
          <a:lstStyle/>
          <a:p>
            <a:pPr defTabSz="609630">
              <a:lnSpc>
                <a:spcPct val="120000"/>
              </a:lnSpc>
            </a:pPr>
            <a:r>
              <a:rPr lang="zh-CN" altLang="en-US" sz="1333" b="1" spc="200" dirty="0">
                <a:solidFill>
                  <a:srgbClr val="59C78A">
                    <a:lumMod val="75000"/>
                  </a:srgbClr>
                </a:solidFill>
                <a:latin typeface="Arial" panose="020B0604020202020204" pitchFamily="34" charset="0"/>
                <a:ea typeface="微软雅黑" panose="020B0503020204020204" charset="-122"/>
                <a:cs typeface="+mn-ea"/>
                <a:sym typeface="Arial" panose="020B0604020202020204" pitchFamily="34" charset="0"/>
              </a:rPr>
              <a:t>出国群体</a:t>
            </a:r>
          </a:p>
        </p:txBody>
      </p:sp>
      <p:sp>
        <p:nvSpPr>
          <p:cNvPr id="40" name="文本框 39"/>
          <p:cNvSpPr txBox="1"/>
          <p:nvPr>
            <p:custDataLst>
              <p:tags r:id="rId4"/>
            </p:custDataLst>
          </p:nvPr>
        </p:nvSpPr>
        <p:spPr>
          <a:xfrm>
            <a:off x="1759334" y="2680098"/>
            <a:ext cx="3624146" cy="1995597"/>
          </a:xfrm>
          <a:prstGeom prst="rect">
            <a:avLst/>
          </a:prstGeom>
          <a:noFill/>
        </p:spPr>
        <p:txBody>
          <a:bodyPr wrap="square" lIns="60960" tIns="30480" rIns="60960" bIns="30480" rtlCol="0" anchor="t" anchorCtr="0">
            <a:normAutofit/>
          </a:bodyPr>
          <a:lstStyle/>
          <a:p>
            <a:pPr defTabSz="609630">
              <a:lnSpc>
                <a:spcPct val="120000"/>
              </a:lnSpc>
            </a:pPr>
            <a:r>
              <a:rPr lang="zh-CN" altLang="zh-CN" sz="1600" b="1" dirty="0">
                <a:solidFill>
                  <a:prstClr val="black"/>
                </a:solidFill>
                <a:latin typeface="Calibri"/>
                <a:ea typeface="等线" panose="02010600030101010101" pitchFamily="2" charset="-122"/>
                <a:cs typeface="Times New Roman" panose="02020603050405020304" pitchFamily="18" charset="0"/>
              </a:rPr>
              <a:t>需要公选课的成绩来提升自己的绩点。对这部分群体来说，课程质量的好坏并不是最关键的，以最小的时间和精力代价取得高分才是重要的。</a:t>
            </a:r>
            <a:r>
              <a:rPr lang="zh-CN" altLang="en-US" sz="1600" b="1" dirty="0">
                <a:solidFill>
                  <a:prstClr val="black"/>
                </a:solidFill>
                <a:latin typeface="Calibri"/>
                <a:ea typeface="等线" panose="02010600030101010101" pitchFamily="2" charset="-122"/>
                <a:cs typeface="Times New Roman" panose="02020603050405020304" pitchFamily="18" charset="0"/>
              </a:rPr>
              <a:t>所以往往需要刷大量的 “水课”。</a:t>
            </a:r>
            <a:endParaRPr lang="zh-CN" altLang="en-US" sz="1600" b="1" spc="100" dirty="0">
              <a:solidFill>
                <a:prstClr val="black"/>
              </a:solidFill>
              <a:effectLst>
                <a:outerShdw blurRad="38100" dist="19050" dir="2700000" algn="tl" rotWithShape="0">
                  <a:prstClr val="black">
                    <a:alpha val="40000"/>
                  </a:prstClr>
                </a:outerShdw>
              </a:effectLst>
              <a:latin typeface="Arial" panose="020B0604020202020204" pitchFamily="34" charset="0"/>
              <a:ea typeface="微软雅黑" panose="020B0503020204020204" charset="-122"/>
              <a:sym typeface="Arial" panose="020B0604020202020204" pitchFamily="34" charset="0"/>
            </a:endParaRPr>
          </a:p>
        </p:txBody>
      </p:sp>
      <p:sp>
        <p:nvSpPr>
          <p:cNvPr id="43" name="矩形 42"/>
          <p:cNvSpPr/>
          <p:nvPr>
            <p:custDataLst>
              <p:tags r:id="rId5"/>
            </p:custDataLst>
          </p:nvPr>
        </p:nvSpPr>
        <p:spPr>
          <a:xfrm>
            <a:off x="6836200" y="3131304"/>
            <a:ext cx="958697" cy="992044"/>
          </a:xfrm>
          <a:prstGeom prst="rect">
            <a:avLst/>
          </a:prstGeom>
          <a:solidFill>
            <a:srgbClr val="49BEAA"/>
          </a:solidFill>
          <a:ln w="12700" cap="flat" cmpd="sng" algn="ctr">
            <a:noFill/>
            <a:prstDash val="solid"/>
            <a:miter lim="800000"/>
          </a:ln>
          <a:effectLst/>
        </p:spPr>
        <p:txBody>
          <a:bodyPr rtlCol="0" anchor="ctr">
            <a:normAutofit/>
          </a:bodyPr>
          <a:lstStyle/>
          <a:p>
            <a:pPr algn="ctr" defTabSz="609630">
              <a:lnSpc>
                <a:spcPct val="120000"/>
              </a:lnSpc>
            </a:pPr>
            <a:r>
              <a:rPr lang="en-US" altLang="zh-CN" sz="2133" spc="100" dirty="0">
                <a:solidFill>
                  <a:srgbClr val="FFFFFF"/>
                </a:solidFill>
                <a:latin typeface="Arial" panose="020B0604020202020204" pitchFamily="34" charset="0"/>
                <a:ea typeface="微软雅黑" panose="020B0503020204020204" charset="-122"/>
                <a:sym typeface="Arial" panose="020B0604020202020204" pitchFamily="34" charset="0"/>
              </a:rPr>
              <a:t>02</a:t>
            </a:r>
            <a:endParaRPr lang="zh-CN" altLang="en-US" sz="2133" spc="100"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44" name="任意多边形 43"/>
          <p:cNvSpPr/>
          <p:nvPr>
            <p:custDataLst>
              <p:tags r:id="rId6"/>
            </p:custDataLst>
          </p:nvPr>
        </p:nvSpPr>
        <p:spPr>
          <a:xfrm>
            <a:off x="6637009" y="2952029"/>
            <a:ext cx="1325501" cy="1371609"/>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49BEAA">
              <a:alpha val="71000"/>
            </a:srgbClr>
          </a:solidFill>
          <a:ln w="12700" cap="flat" cmpd="sng" algn="ctr">
            <a:noFill/>
            <a:prstDash val="solid"/>
            <a:miter lim="800000"/>
          </a:ln>
          <a:effectLst/>
        </p:spPr>
        <p:txBody>
          <a:bodyPr rtlCol="0" anchor="ctr">
            <a:normAutofit/>
          </a:bodyPr>
          <a:lstStyle/>
          <a:p>
            <a:pPr algn="ctr" defTabSz="609630"/>
            <a:endParaRPr lang="zh-CN" altLang="en-US" sz="12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45" name="文本框 44"/>
          <p:cNvSpPr txBox="1"/>
          <p:nvPr>
            <p:custDataLst>
              <p:tags r:id="rId7"/>
            </p:custDataLst>
          </p:nvPr>
        </p:nvSpPr>
        <p:spPr>
          <a:xfrm>
            <a:off x="8353845" y="2354857"/>
            <a:ext cx="3624146" cy="592203"/>
          </a:xfrm>
          <a:prstGeom prst="rect">
            <a:avLst/>
          </a:prstGeom>
          <a:noFill/>
        </p:spPr>
        <p:txBody>
          <a:bodyPr wrap="square" lIns="60960" tIns="30480" rIns="60960" bIns="30480" rtlCol="0" anchor="ctr" anchorCtr="0">
            <a:normAutofit/>
          </a:bodyPr>
          <a:lstStyle/>
          <a:p>
            <a:pPr defTabSz="609630">
              <a:lnSpc>
                <a:spcPct val="120000"/>
              </a:lnSpc>
            </a:pPr>
            <a:r>
              <a:rPr lang="zh-CN" altLang="en-US" sz="1333" b="1" spc="200" dirty="0">
                <a:solidFill>
                  <a:srgbClr val="49BEAA">
                    <a:lumMod val="75000"/>
                  </a:srgbClr>
                </a:solidFill>
                <a:latin typeface="Arial" panose="020B0604020202020204" pitchFamily="34" charset="0"/>
                <a:ea typeface="微软雅黑" panose="020B0503020204020204" charset="-122"/>
                <a:sym typeface="Arial" panose="020B0604020202020204" pitchFamily="34" charset="0"/>
              </a:rPr>
              <a:t>学习硬核知识群体</a:t>
            </a:r>
          </a:p>
        </p:txBody>
      </p:sp>
      <p:sp>
        <p:nvSpPr>
          <p:cNvPr id="46" name="文本框 45"/>
          <p:cNvSpPr txBox="1"/>
          <p:nvPr>
            <p:custDataLst>
              <p:tags r:id="rId8"/>
            </p:custDataLst>
          </p:nvPr>
        </p:nvSpPr>
        <p:spPr>
          <a:xfrm>
            <a:off x="8288016" y="3018694"/>
            <a:ext cx="3624146" cy="2367287"/>
          </a:xfrm>
          <a:prstGeom prst="rect">
            <a:avLst/>
          </a:prstGeom>
          <a:noFill/>
        </p:spPr>
        <p:txBody>
          <a:bodyPr wrap="square" lIns="60960" tIns="30480" rIns="60960" bIns="30480" rtlCol="0" anchor="t" anchorCtr="0">
            <a:noAutofit/>
          </a:bodyPr>
          <a:lstStyle/>
          <a:p>
            <a:pPr defTabSz="609630">
              <a:lnSpc>
                <a:spcPct val="120000"/>
              </a:lnSpc>
            </a:pPr>
            <a:r>
              <a:rPr lang="zh-CN" altLang="en-US" sz="1800" b="1" dirty="0">
                <a:effectLst/>
                <a:ea typeface="等线" panose="02010600030101010101" pitchFamily="2" charset="-122"/>
                <a:cs typeface="Times New Roman" panose="02020603050405020304" pitchFamily="18" charset="0"/>
              </a:rPr>
              <a:t>最重要的是</a:t>
            </a:r>
            <a:r>
              <a:rPr lang="zh-CN" altLang="zh-CN" sz="1800" b="1" dirty="0">
                <a:effectLst/>
                <a:ea typeface="等线" panose="02010600030101010101" pitchFamily="2" charset="-122"/>
                <a:cs typeface="Times New Roman" panose="02020603050405020304" pitchFamily="18" charset="0"/>
              </a:rPr>
              <a:t>课程质量的好坏</a:t>
            </a:r>
            <a:r>
              <a:rPr lang="zh-CN" altLang="en-US" sz="1800" b="1" dirty="0">
                <a:effectLst/>
                <a:ea typeface="等线" panose="02010600030101010101" pitchFamily="2" charset="-122"/>
                <a:cs typeface="Times New Roman" panose="02020603050405020304" pitchFamily="18" charset="0"/>
              </a:rPr>
              <a:t>和</a:t>
            </a:r>
            <a:r>
              <a:rPr lang="zh-CN" altLang="zh-CN" sz="1800" b="1" dirty="0">
                <a:effectLst/>
                <a:ea typeface="等线" panose="02010600030101010101" pitchFamily="2" charset="-122"/>
                <a:cs typeface="Times New Roman" panose="02020603050405020304" pitchFamily="18" charset="0"/>
              </a:rPr>
              <a:t>授课老师的用心程度</a:t>
            </a:r>
            <a:r>
              <a:rPr lang="zh-CN" altLang="en-US" sz="1800" b="1" dirty="0">
                <a:effectLst/>
                <a:ea typeface="等线" panose="02010600030101010101" pitchFamily="2" charset="-122"/>
                <a:cs typeface="Times New Roman" panose="02020603050405020304" pitchFamily="18" charset="0"/>
              </a:rPr>
              <a:t>。其次是</a:t>
            </a:r>
            <a:r>
              <a:rPr lang="zh-CN" altLang="zh-CN" sz="1800" b="1" dirty="0">
                <a:effectLst/>
                <a:ea typeface="等线" panose="02010600030101010101" pitchFamily="2" charset="-122"/>
                <a:cs typeface="Times New Roman" panose="02020603050405020304" pitchFamily="18" charset="0"/>
              </a:rPr>
              <a:t>一起选课的同学，单打独斗并不好，这些同学都是学习攻坚战中的好伙伴。所以能不能吸引到一定数目的用户很关键。</a:t>
            </a:r>
            <a:endParaRPr lang="zh-CN" altLang="en-US" sz="1600" b="1" spc="100" dirty="0">
              <a:solidFill>
                <a:prstClr val="black"/>
              </a:solidFill>
              <a:effectLst>
                <a:outerShdw blurRad="38100" dist="19050" dir="2700000" algn="tl" rotWithShape="0">
                  <a:prstClr val="black">
                    <a:alpha val="40000"/>
                  </a:prstClr>
                </a:outerShdw>
              </a:effectLst>
              <a:latin typeface="Arial" panose="020B0604020202020204" pitchFamily="34" charset="0"/>
              <a:ea typeface="微软雅黑" panose="020B0503020204020204" charset="-122"/>
              <a:sym typeface="Arial" panose="020B0604020202020204" pitchFamily="34" charset="0"/>
            </a:endParaRPr>
          </a:p>
        </p:txBody>
      </p:sp>
      <p:sp>
        <p:nvSpPr>
          <p:cNvPr id="48" name="矩形 47"/>
          <p:cNvSpPr/>
          <p:nvPr>
            <p:custDataLst>
              <p:tags r:id="rId9"/>
            </p:custDataLst>
          </p:nvPr>
        </p:nvSpPr>
        <p:spPr>
          <a:xfrm>
            <a:off x="3571407" y="5163198"/>
            <a:ext cx="958695" cy="901857"/>
          </a:xfrm>
          <a:prstGeom prst="rect">
            <a:avLst/>
          </a:prstGeom>
          <a:solidFill>
            <a:srgbClr val="48AAC1"/>
          </a:solidFill>
          <a:ln w="12700" cap="flat" cmpd="sng" algn="ctr">
            <a:noFill/>
            <a:prstDash val="solid"/>
            <a:miter lim="800000"/>
          </a:ln>
          <a:effectLst/>
        </p:spPr>
        <p:txBody>
          <a:bodyPr rtlCol="0" anchor="ctr">
            <a:normAutofit/>
          </a:bodyPr>
          <a:lstStyle/>
          <a:p>
            <a:pPr algn="ctr" defTabSz="609630">
              <a:lnSpc>
                <a:spcPct val="120000"/>
              </a:lnSpc>
            </a:pPr>
            <a:r>
              <a:rPr lang="en-US" altLang="zh-CN" sz="2133" spc="100" dirty="0">
                <a:solidFill>
                  <a:srgbClr val="FFFFFF"/>
                </a:solidFill>
                <a:latin typeface="Arial" panose="020B0604020202020204" pitchFamily="34" charset="0"/>
                <a:ea typeface="微软雅黑" panose="020B0503020204020204" charset="-122"/>
                <a:sym typeface="Arial" panose="020B0604020202020204" pitchFamily="34" charset="0"/>
              </a:rPr>
              <a:t>03</a:t>
            </a:r>
            <a:endParaRPr lang="zh-CN" altLang="en-US" sz="2133" spc="100"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49" name="任意多边形 48"/>
          <p:cNvSpPr/>
          <p:nvPr>
            <p:custDataLst>
              <p:tags r:id="rId10"/>
            </p:custDataLst>
          </p:nvPr>
        </p:nvSpPr>
        <p:spPr>
          <a:xfrm>
            <a:off x="3401699" y="5040968"/>
            <a:ext cx="1325501" cy="1246915"/>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48AAC1"/>
          </a:solidFill>
          <a:ln w="12700" cap="flat" cmpd="sng" algn="ctr">
            <a:noFill/>
            <a:prstDash val="solid"/>
            <a:miter lim="800000"/>
          </a:ln>
          <a:effectLst/>
        </p:spPr>
        <p:txBody>
          <a:bodyPr rtlCol="0" anchor="ctr">
            <a:normAutofit/>
          </a:bodyPr>
          <a:lstStyle/>
          <a:p>
            <a:pPr algn="ctr" defTabSz="609630"/>
            <a:endParaRPr lang="zh-CN" altLang="en-US" sz="12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50" name="文本框 49"/>
          <p:cNvSpPr txBox="1"/>
          <p:nvPr>
            <p:custDataLst>
              <p:tags r:id="rId11"/>
            </p:custDataLst>
          </p:nvPr>
        </p:nvSpPr>
        <p:spPr>
          <a:xfrm>
            <a:off x="5113113" y="4847614"/>
            <a:ext cx="3624145" cy="538367"/>
          </a:xfrm>
          <a:prstGeom prst="rect">
            <a:avLst/>
          </a:prstGeom>
          <a:noFill/>
        </p:spPr>
        <p:txBody>
          <a:bodyPr wrap="square" lIns="60960" tIns="30480" rIns="60960" bIns="30480" rtlCol="0" anchor="ctr" anchorCtr="0">
            <a:normAutofit/>
          </a:bodyPr>
          <a:lstStyle/>
          <a:p>
            <a:pPr defTabSz="609630">
              <a:lnSpc>
                <a:spcPct val="120000"/>
              </a:lnSpc>
            </a:pPr>
            <a:r>
              <a:rPr lang="zh-CN" altLang="en-US" sz="1333" b="1" spc="200" dirty="0">
                <a:solidFill>
                  <a:srgbClr val="48AAC1">
                    <a:lumMod val="75000"/>
                  </a:srgbClr>
                </a:solidFill>
                <a:latin typeface="Arial" panose="020B0604020202020204" pitchFamily="34" charset="0"/>
                <a:ea typeface="微软雅黑" panose="020B0503020204020204" charset="-122"/>
                <a:sym typeface="Arial" panose="020B0604020202020204" pitchFamily="34" charset="0"/>
              </a:rPr>
              <a:t>普通群众</a:t>
            </a:r>
          </a:p>
        </p:txBody>
      </p:sp>
      <p:sp>
        <p:nvSpPr>
          <p:cNvPr id="51" name="文本框 50"/>
          <p:cNvSpPr txBox="1"/>
          <p:nvPr>
            <p:custDataLst>
              <p:tags r:id="rId12"/>
            </p:custDataLst>
          </p:nvPr>
        </p:nvSpPr>
        <p:spPr>
          <a:xfrm>
            <a:off x="5024128" y="5327273"/>
            <a:ext cx="3624145" cy="1236541"/>
          </a:xfrm>
          <a:prstGeom prst="rect">
            <a:avLst/>
          </a:prstGeom>
          <a:noFill/>
        </p:spPr>
        <p:txBody>
          <a:bodyPr wrap="square" lIns="60960" tIns="30480" rIns="60960" bIns="30480" rtlCol="0" anchor="t" anchorCtr="0">
            <a:normAutofit/>
          </a:bodyPr>
          <a:lstStyle/>
          <a:p>
            <a:pPr defTabSz="609630">
              <a:lnSpc>
                <a:spcPct val="120000"/>
              </a:lnSpc>
            </a:pPr>
            <a:r>
              <a:rPr lang="zh-CN" altLang="en-US" sz="1600" spc="100" dirty="0">
                <a:solidFill>
                  <a:prstClr val="black"/>
                </a:solidFill>
                <a:effectLst>
                  <a:outerShdw blurRad="38100" dist="19050" dir="2700000" algn="tl" rotWithShape="0">
                    <a:prstClr val="black">
                      <a:alpha val="40000"/>
                    </a:prstClr>
                  </a:outerShdw>
                </a:effectLst>
                <a:latin typeface="Arial" panose="020B0604020202020204" pitchFamily="34" charset="0"/>
                <a:ea typeface="微软雅黑" panose="020B0503020204020204" charset="-122"/>
                <a:sym typeface="Arial" panose="020B0604020202020204" pitchFamily="34" charset="0"/>
              </a:rPr>
              <a:t>为了凑够学分，丰富一下课外生活的同学。比如创新实践课，有没有户外实践环节。最重要的是和课内学业的平衡。</a:t>
            </a:r>
          </a:p>
        </p:txBody>
      </p:sp>
      <p:sp>
        <p:nvSpPr>
          <p:cNvPr id="17" name="文本框 16">
            <a:extLst>
              <a:ext uri="{FF2B5EF4-FFF2-40B4-BE49-F238E27FC236}">
                <a16:creationId xmlns:a16="http://schemas.microsoft.com/office/drawing/2014/main" id="{6CB1F541-64C2-4AF9-93D0-7368407D062A}"/>
              </a:ext>
            </a:extLst>
          </p:cNvPr>
          <p:cNvSpPr txBox="1"/>
          <p:nvPr/>
        </p:nvSpPr>
        <p:spPr>
          <a:xfrm>
            <a:off x="4004089" y="753142"/>
            <a:ext cx="6096000" cy="1200329"/>
          </a:xfrm>
          <a:prstGeom prst="rect">
            <a:avLst/>
          </a:prstGeom>
          <a:noFill/>
        </p:spPr>
        <p:txBody>
          <a:bodyPr wrap="square">
            <a:spAutoFit/>
          </a:bodyPr>
          <a:lstStyle/>
          <a:p>
            <a:pPr algn="just"/>
            <a:r>
              <a:rPr lang="zh-CN" altLang="zh-CN" sz="24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不同群体对选课有不同的需求，所以我们更需要一个统一的平台来汇总各方信息以满足各类群体的要求。</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1963" y="211435"/>
            <a:ext cx="1450255" cy="1248353"/>
            <a:chOff x="1089048" y="-256560"/>
            <a:chExt cx="1450255" cy="1248353"/>
          </a:xfrm>
        </p:grpSpPr>
        <p:sp>
          <p:nvSpPr>
            <p:cNvPr id="3" name="椭圆 2"/>
            <p:cNvSpPr/>
            <p:nvPr/>
          </p:nvSpPr>
          <p:spPr>
            <a:xfrm>
              <a:off x="1334158" y="-256560"/>
              <a:ext cx="1100455" cy="1100455"/>
            </a:xfrm>
            <a:prstGeom prst="ellipse">
              <a:avLst/>
            </a:prstGeom>
            <a:solidFill>
              <a:srgbClr val="BA7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89048" y="118720"/>
              <a:ext cx="349204" cy="349204"/>
            </a:xfrm>
            <a:prstGeom prst="ellipse">
              <a:avLst/>
            </a:prstGeom>
            <a:solidFill>
              <a:srgbClr val="8BB6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263965" y="816557"/>
              <a:ext cx="174602" cy="174602"/>
            </a:xfrm>
            <a:prstGeom prst="ellipse">
              <a:avLst/>
            </a:prstGeom>
            <a:solidFill>
              <a:srgbClr val="C5A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277400" y="729890"/>
              <a:ext cx="261903" cy="261903"/>
            </a:xfrm>
            <a:prstGeom prst="ellipse">
              <a:avLst/>
            </a:prstGeom>
            <a:solidFill>
              <a:srgbClr val="2E4A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434890" y="-170501"/>
              <a:ext cx="104413" cy="104413"/>
            </a:xfrm>
            <a:prstGeom prst="ellipse">
              <a:avLst/>
            </a:prstGeom>
            <a:solidFill>
              <a:srgbClr val="D9D5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58"/>
          <p:cNvSpPr txBox="1"/>
          <p:nvPr/>
        </p:nvSpPr>
        <p:spPr>
          <a:xfrm>
            <a:off x="835225" y="530733"/>
            <a:ext cx="2015490" cy="4603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latin typeface="思源黑体 CN Medium" panose="020B0600000000000000" charset="-122"/>
                <a:ea typeface="思源黑体 CN Medium" panose="020B0600000000000000" charset="-122"/>
              </a:rPr>
              <a:t>工作内容回顾</a:t>
            </a:r>
          </a:p>
        </p:txBody>
      </p:sp>
      <p:sp>
        <p:nvSpPr>
          <p:cNvPr id="16" name="平行四边形 15"/>
          <p:cNvSpPr/>
          <p:nvPr/>
        </p:nvSpPr>
        <p:spPr>
          <a:xfrm rot="5400000" flipH="1">
            <a:off x="1467757" y="1957380"/>
            <a:ext cx="349041" cy="360522"/>
          </a:xfrm>
          <a:prstGeom prst="parallelogram">
            <a:avLst>
              <a:gd name="adj" fmla="val 32376"/>
            </a:avLst>
          </a:prstGeom>
          <a:solidFill>
            <a:srgbClr val="2E4A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平行四边形 16"/>
          <p:cNvSpPr/>
          <p:nvPr/>
        </p:nvSpPr>
        <p:spPr>
          <a:xfrm rot="5400000" flipH="1">
            <a:off x="6418633" y="1957380"/>
            <a:ext cx="349041" cy="360522"/>
          </a:xfrm>
          <a:prstGeom prst="parallelogram">
            <a:avLst>
              <a:gd name="adj" fmla="val 32376"/>
            </a:avLst>
          </a:prstGeom>
          <a:solidFill>
            <a:srgbClr val="BA76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矩形 23"/>
          <p:cNvSpPr/>
          <p:nvPr/>
        </p:nvSpPr>
        <p:spPr>
          <a:xfrm>
            <a:off x="627268" y="1727436"/>
            <a:ext cx="3173207" cy="28933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33" name="组合 32"/>
          <p:cNvGrpSpPr/>
          <p:nvPr/>
        </p:nvGrpSpPr>
        <p:grpSpPr>
          <a:xfrm>
            <a:off x="627268" y="5201721"/>
            <a:ext cx="3757939" cy="638331"/>
            <a:chOff x="1531598" y="3689289"/>
            <a:chExt cx="3757939" cy="638331"/>
          </a:xfrm>
        </p:grpSpPr>
        <p:sp>
          <p:nvSpPr>
            <p:cNvPr id="35" name="矩形 34"/>
            <p:cNvSpPr/>
            <p:nvPr/>
          </p:nvSpPr>
          <p:spPr>
            <a:xfrm>
              <a:off x="1531598" y="4050621"/>
              <a:ext cx="3757939" cy="276999"/>
            </a:xfrm>
            <a:prstGeom prst="rect">
              <a:avLst/>
            </a:prstGeom>
          </p:spPr>
          <p:txBody>
            <a:bodyPr wrap="square">
              <a:spAutoFit/>
              <a:scene3d>
                <a:camera prst="orthographicFront"/>
                <a:lightRig rig="threePt" dir="t"/>
              </a:scene3d>
              <a:sp3d contourW="12700"/>
            </a:bodyPr>
            <a:lstStyle/>
            <a:p>
              <a:endParaRPr lang="en-US" altLang="zh-CN" sz="1200" dirty="0">
                <a:solidFill>
                  <a:schemeClr val="bg1">
                    <a:lumMod val="50000"/>
                  </a:schemeClr>
                </a:solidFill>
              </a:endParaRPr>
            </a:p>
          </p:txBody>
        </p:sp>
        <p:sp>
          <p:nvSpPr>
            <p:cNvPr id="36" name="文本框 35"/>
            <p:cNvSpPr txBox="1"/>
            <p:nvPr/>
          </p:nvSpPr>
          <p:spPr>
            <a:xfrm>
              <a:off x="1531599" y="3689289"/>
              <a:ext cx="184731" cy="400110"/>
            </a:xfrm>
            <a:prstGeom prst="rect">
              <a:avLst/>
            </a:prstGeom>
            <a:noFill/>
          </p:spPr>
          <p:txBody>
            <a:bodyPr wrap="none" rtlCol="0">
              <a:spAutoFit/>
              <a:scene3d>
                <a:camera prst="orthographicFront"/>
                <a:lightRig rig="threePt" dir="t"/>
              </a:scene3d>
              <a:sp3d contourW="12700"/>
            </a:bodyPr>
            <a:lstStyle/>
            <a:p>
              <a:endParaRPr lang="zh-CN" altLang="en-US" sz="2000" b="1" dirty="0">
                <a:solidFill>
                  <a:schemeClr val="tx1">
                    <a:lumMod val="75000"/>
                    <a:lumOff val="25000"/>
                  </a:schemeClr>
                </a:solidFill>
                <a:latin typeface="思源黑体 CN Medium" panose="020B0600000000000000" charset="-122"/>
                <a:ea typeface="思源黑体 CN Medium" panose="020B0600000000000000" charset="-122"/>
              </a:endParaRPr>
            </a:p>
          </p:txBody>
        </p:sp>
      </p:grpSp>
      <p:grpSp>
        <p:nvGrpSpPr>
          <p:cNvPr id="37" name="组合 36"/>
          <p:cNvGrpSpPr/>
          <p:nvPr/>
        </p:nvGrpSpPr>
        <p:grpSpPr>
          <a:xfrm>
            <a:off x="6096000" y="5244762"/>
            <a:ext cx="3757939" cy="913579"/>
            <a:chOff x="1531599" y="3689289"/>
            <a:chExt cx="3757939" cy="913579"/>
          </a:xfrm>
        </p:grpSpPr>
        <p:sp>
          <p:nvSpPr>
            <p:cNvPr id="38" name="矩形 37"/>
            <p:cNvSpPr/>
            <p:nvPr/>
          </p:nvSpPr>
          <p:spPr>
            <a:xfrm>
              <a:off x="1531599" y="4325869"/>
              <a:ext cx="3757939" cy="276999"/>
            </a:xfrm>
            <a:prstGeom prst="rect">
              <a:avLst/>
            </a:prstGeom>
          </p:spPr>
          <p:txBody>
            <a:bodyPr wrap="square">
              <a:spAutoFit/>
              <a:scene3d>
                <a:camera prst="orthographicFront"/>
                <a:lightRig rig="threePt" dir="t"/>
              </a:scene3d>
              <a:sp3d contourW="12700"/>
            </a:bodyPr>
            <a:lstStyle/>
            <a:p>
              <a:endParaRPr lang="en-US" altLang="zh-CN" sz="1200" dirty="0">
                <a:solidFill>
                  <a:schemeClr val="bg1">
                    <a:lumMod val="50000"/>
                  </a:schemeClr>
                </a:solidFill>
              </a:endParaRPr>
            </a:p>
          </p:txBody>
        </p:sp>
        <p:sp>
          <p:nvSpPr>
            <p:cNvPr id="39" name="文本框 38"/>
            <p:cNvSpPr txBox="1"/>
            <p:nvPr/>
          </p:nvSpPr>
          <p:spPr>
            <a:xfrm>
              <a:off x="1531599" y="3689289"/>
              <a:ext cx="184731" cy="400110"/>
            </a:xfrm>
            <a:prstGeom prst="rect">
              <a:avLst/>
            </a:prstGeom>
            <a:noFill/>
          </p:spPr>
          <p:txBody>
            <a:bodyPr wrap="none" rtlCol="0">
              <a:spAutoFit/>
              <a:scene3d>
                <a:camera prst="orthographicFront"/>
                <a:lightRig rig="threePt" dir="t"/>
              </a:scene3d>
              <a:sp3d contourW="12700"/>
            </a:bodyPr>
            <a:lstStyle/>
            <a:p>
              <a:endParaRPr lang="zh-CN" altLang="en-US" sz="2000" b="1" dirty="0">
                <a:solidFill>
                  <a:schemeClr val="tx1">
                    <a:lumMod val="75000"/>
                    <a:lumOff val="25000"/>
                  </a:schemeClr>
                </a:solidFill>
                <a:latin typeface="思源黑体 CN Medium" panose="020B0600000000000000" charset="-122"/>
                <a:ea typeface="思源黑体 CN Medium" panose="020B0600000000000000" charset="-122"/>
              </a:endParaRPr>
            </a:p>
          </p:txBody>
        </p:sp>
      </p:grpSp>
      <p:pic>
        <p:nvPicPr>
          <p:cNvPr id="10" name="图片 9">
            <a:extLst>
              <a:ext uri="{FF2B5EF4-FFF2-40B4-BE49-F238E27FC236}">
                <a16:creationId xmlns:a16="http://schemas.microsoft.com/office/drawing/2014/main" id="{1D273A3B-6C49-4ED8-AACD-33DCBE371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268" y="1666565"/>
            <a:ext cx="4356782" cy="2875697"/>
          </a:xfrm>
          <a:prstGeom prst="rect">
            <a:avLst/>
          </a:prstGeom>
          <a:ln>
            <a:noFill/>
          </a:ln>
          <a:effectLst>
            <a:outerShdw blurRad="292100" dist="139700" dir="2700000" algn="tl" rotWithShape="0">
              <a:srgbClr val="333333">
                <a:alpha val="65000"/>
              </a:srgbClr>
            </a:outerShdw>
          </a:effectLst>
        </p:spPr>
      </p:pic>
      <p:pic>
        <p:nvPicPr>
          <p:cNvPr id="12" name="图片 11">
            <a:extLst>
              <a:ext uri="{FF2B5EF4-FFF2-40B4-BE49-F238E27FC236}">
                <a16:creationId xmlns:a16="http://schemas.microsoft.com/office/drawing/2014/main" id="{016947DF-8428-44B3-BC7F-BCC4C256FA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828" y="920626"/>
            <a:ext cx="5867546" cy="1863489"/>
          </a:xfrm>
          <a:prstGeom prst="rect">
            <a:avLst/>
          </a:prstGeom>
        </p:spPr>
      </p:pic>
      <p:pic>
        <p:nvPicPr>
          <p:cNvPr id="14" name="图片 13">
            <a:extLst>
              <a:ext uri="{FF2B5EF4-FFF2-40B4-BE49-F238E27FC236}">
                <a16:creationId xmlns:a16="http://schemas.microsoft.com/office/drawing/2014/main" id="{38F51F7C-3DAE-4CDA-A044-24BA00B97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1192" y="3104413"/>
            <a:ext cx="5500669" cy="2114181"/>
          </a:xfrm>
          <a:prstGeom prst="rect">
            <a:avLst/>
          </a:prstGeom>
        </p:spPr>
      </p:pic>
      <p:sp>
        <p:nvSpPr>
          <p:cNvPr id="29" name="1">
            <a:extLst>
              <a:ext uri="{FF2B5EF4-FFF2-40B4-BE49-F238E27FC236}">
                <a16:creationId xmlns:a16="http://schemas.microsoft.com/office/drawing/2014/main" id="{75B0A96C-6126-4FD5-8ABE-E6CC19DAC2FE}"/>
              </a:ext>
            </a:extLst>
          </p:cNvPr>
          <p:cNvSpPr/>
          <p:nvPr/>
        </p:nvSpPr>
        <p:spPr bwMode="auto">
          <a:xfrm>
            <a:off x="371605" y="5149142"/>
            <a:ext cx="10779729" cy="1173428"/>
          </a:xfrm>
          <a:prstGeom prst="rect">
            <a:avLst/>
          </a:prstGeom>
          <a:noFill/>
          <a:ln w="6350" cap="flat" cmpd="sng" algn="ctr">
            <a:noFill/>
            <a:prstDash val="solid"/>
          </a:ln>
          <a:effectLst/>
          <a:extLst>
            <a:ext uri="{909E8E84-426E-40DD-AFC4-6F175D3DCCD1}">
              <a14:hiddenFill xmlns:a14="http://schemas.microsoft.com/office/drawing/2010/main">
                <a:solidFill>
                  <a:sysClr val="window" lastClr="FFFFFF"/>
                </a:solidFill>
              </a14:hiddenFill>
            </a:ext>
            <a:ext uri="{91240B29-F687-4F45-9708-019B960494DF}">
              <a14:hiddenLine xmlns:a14="http://schemas.microsoft.com/office/drawing/2010/main" w="6350">
                <a:solidFill>
                  <a:srgbClr val="FFFFFF"/>
                </a:solidFill>
                <a:prstDash val="solid"/>
              </a14:hiddenLine>
            </a:ext>
          </a:extLst>
        </p:spPr>
        <p:style>
          <a:lnRef idx="2">
            <a:srgbClr val="5B9BD5">
              <a:shade val="50000"/>
            </a:srgbClr>
          </a:lnRef>
          <a:fillRef idx="1">
            <a:srgbClr val="5B9BD5"/>
          </a:fillRef>
          <a:effectRef idx="0">
            <a:srgbClr val="5B9BD5"/>
          </a:effectRef>
          <a:fontRef idx="minor">
            <a:sysClr val="window" lastClr="FFFFFF"/>
          </a:fontRef>
        </p:style>
        <p:txBody>
          <a:bodyPr wrap="none" lIns="72000" tIns="32400" rIns="72000" bIns="32400" rtlCol="0" anchor="t">
            <a:spAutoFit/>
          </a:bodyPr>
          <a:lstStyle>
            <a:defPPr>
              <a:defRPr lang="zh-CN"/>
            </a:defPPr>
            <a:lvl1pPr marL="0" algn="l" defTabSz="914400" rtl="0" eaLnBrk="1" latinLnBrk="0" hangingPunct="1">
              <a:defRPr sz="1800" kern="1200">
                <a:solidFill>
                  <a:sysClr val="window" lastClr="FFFFFF"/>
                </a:solidFill>
                <a:latin typeface="+mn-lt"/>
                <a:ea typeface="+mn-ea"/>
                <a:cs typeface="+mn-cs"/>
              </a:defRPr>
            </a:lvl1pPr>
            <a:lvl2pPr marL="457200" algn="l" defTabSz="914400" rtl="0" eaLnBrk="1" latinLnBrk="0" hangingPunct="1">
              <a:defRPr sz="1800" kern="1200">
                <a:solidFill>
                  <a:sysClr val="window" lastClr="FFFFFF"/>
                </a:solidFill>
                <a:latin typeface="+mn-lt"/>
                <a:ea typeface="+mn-ea"/>
                <a:cs typeface="+mn-cs"/>
              </a:defRPr>
            </a:lvl2pPr>
            <a:lvl3pPr marL="914400" algn="l" defTabSz="914400" rtl="0" eaLnBrk="1" latinLnBrk="0" hangingPunct="1">
              <a:defRPr sz="1800" kern="1200">
                <a:solidFill>
                  <a:sysClr val="window" lastClr="FFFFFF"/>
                </a:solidFill>
                <a:latin typeface="+mn-lt"/>
                <a:ea typeface="+mn-ea"/>
                <a:cs typeface="+mn-cs"/>
              </a:defRPr>
            </a:lvl3pPr>
            <a:lvl4pPr marL="1371600" algn="l" defTabSz="914400" rtl="0" eaLnBrk="1" latinLnBrk="0" hangingPunct="1">
              <a:defRPr sz="1800" kern="1200">
                <a:solidFill>
                  <a:sysClr val="window" lastClr="FFFFFF"/>
                </a:solidFill>
                <a:latin typeface="+mn-lt"/>
                <a:ea typeface="+mn-ea"/>
                <a:cs typeface="+mn-cs"/>
              </a:defRPr>
            </a:lvl4pPr>
            <a:lvl5pPr marL="1828800" algn="l" defTabSz="914400" rtl="0" eaLnBrk="1" latinLnBrk="0" hangingPunct="1">
              <a:defRPr sz="1800" kern="1200">
                <a:solidFill>
                  <a:sysClr val="window" lastClr="FFFFFF"/>
                </a:solidFill>
                <a:latin typeface="+mn-lt"/>
                <a:ea typeface="+mn-ea"/>
                <a:cs typeface="+mn-cs"/>
              </a:defRPr>
            </a:lvl5pPr>
            <a:lvl6pPr marL="2286000" algn="l" defTabSz="914400" rtl="0" eaLnBrk="1" latinLnBrk="0" hangingPunct="1">
              <a:defRPr sz="1800" kern="1200">
                <a:solidFill>
                  <a:sysClr val="window" lastClr="FFFFFF"/>
                </a:solidFill>
                <a:latin typeface="+mn-lt"/>
                <a:ea typeface="+mn-ea"/>
                <a:cs typeface="+mn-cs"/>
              </a:defRPr>
            </a:lvl6pPr>
            <a:lvl7pPr marL="2743200" algn="l" defTabSz="914400" rtl="0" eaLnBrk="1" latinLnBrk="0" hangingPunct="1">
              <a:defRPr sz="1800" kern="1200">
                <a:solidFill>
                  <a:sysClr val="window" lastClr="FFFFFF"/>
                </a:solidFill>
                <a:latin typeface="+mn-lt"/>
                <a:ea typeface="+mn-ea"/>
                <a:cs typeface="+mn-cs"/>
              </a:defRPr>
            </a:lvl7pPr>
            <a:lvl8pPr marL="3200400" algn="l" defTabSz="914400" rtl="0" eaLnBrk="1" latinLnBrk="0" hangingPunct="1">
              <a:defRPr sz="1800" kern="1200">
                <a:solidFill>
                  <a:sysClr val="window" lastClr="FFFFFF"/>
                </a:solidFill>
                <a:latin typeface="+mn-lt"/>
                <a:ea typeface="+mn-ea"/>
                <a:cs typeface="+mn-cs"/>
              </a:defRPr>
            </a:lvl8pPr>
            <a:lvl9pPr marL="3657600" algn="l" defTabSz="914400" rtl="0" eaLnBrk="1" latinLnBrk="0" hangingPunct="1">
              <a:defRPr sz="1800" kern="1200">
                <a:solidFill>
                  <a:sysClr val="window" lastClr="FFFFFF"/>
                </a:solidFill>
                <a:latin typeface="+mn-lt"/>
                <a:ea typeface="+mn-ea"/>
                <a:cs typeface="+mn-cs"/>
              </a:defRPr>
            </a:lvl9pPr>
          </a:lstStyle>
          <a:p>
            <a:pPr algn="ctr"/>
            <a:r>
              <a:rPr lang="zh-CN" altLang="en-US" sz="2400" cap="small" dirty="0">
                <a:solidFill>
                  <a:schemeClr val="tx2"/>
                </a:solidFill>
                <a:ea typeface="思源黑体 CN Bold" panose="020B0800000000000000" charset="-122"/>
              </a:rPr>
              <a:t>  从中我们可以看出，同学们确实对选修课程的选课环节和上课环节有很多疑惑</a:t>
            </a:r>
            <a:endParaRPr lang="en-US" altLang="zh-CN" sz="2400" cap="small" dirty="0">
              <a:solidFill>
                <a:schemeClr val="tx2"/>
              </a:solidFill>
              <a:ea typeface="思源黑体 CN Bold" panose="020B0800000000000000" charset="-122"/>
            </a:endParaRPr>
          </a:p>
          <a:p>
            <a:r>
              <a:rPr lang="zh-CN" altLang="en-US" sz="2400" cap="small" dirty="0">
                <a:solidFill>
                  <a:schemeClr val="tx2"/>
                </a:solidFill>
                <a:ea typeface="思源黑体 CN Bold" panose="020B0800000000000000" charset="-122"/>
              </a:rPr>
              <a:t>   希望能有“过来人”的信息作为参考</a:t>
            </a:r>
            <a:endParaRPr lang="en-US" altLang="zh-CN" sz="2400" b="1" cap="small" dirty="0">
              <a:solidFill>
                <a:schemeClr val="tx1"/>
              </a:solidFill>
              <a:latin typeface="思源黑体 CN Bold" panose="020B0800000000000000" charset="-122"/>
              <a:ea typeface="思源黑体 CN Bold" panose="020B0800000000000000" charset="-122"/>
            </a:endParaRPr>
          </a:p>
          <a:p>
            <a:pPr algn="ctr"/>
            <a:endParaRPr lang="en-US" sz="2400" b="1" cap="small" dirty="0">
              <a:solidFill>
                <a:schemeClr val="tx1"/>
              </a:solidFill>
              <a:latin typeface="思源黑体 CN Bold" panose="020B0800000000000000" charset="-122"/>
              <a:ea typeface="思源黑体 CN Bold" panose="020B0800000000000000"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 presetClass="entr" presetSubtype="2"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1+#ppt_w/2"/>
                                          </p:val>
                                        </p:tav>
                                        <p:tav tm="100000">
                                          <p:val>
                                            <p:strVal val="#ppt_x"/>
                                          </p:val>
                                        </p:tav>
                                      </p:tavLst>
                                    </p:anim>
                                    <p:anim calcmode="lin" valueType="num">
                                      <p:cBhvr additive="base">
                                        <p:cTn id="24" dur="500" fill="hold"/>
                                        <p:tgtEl>
                                          <p:spTgt spid="33"/>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2" fill="hold" nodeType="after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additive="base">
                                        <p:cTn id="28" dur="500" fill="hold"/>
                                        <p:tgtEl>
                                          <p:spTgt spid="37"/>
                                        </p:tgtEl>
                                        <p:attrNameLst>
                                          <p:attrName>ppt_x</p:attrName>
                                        </p:attrNameLst>
                                      </p:cBhvr>
                                      <p:tavLst>
                                        <p:tav tm="0">
                                          <p:val>
                                            <p:strVal val="1+#ppt_w/2"/>
                                          </p:val>
                                        </p:tav>
                                        <p:tav tm="100000">
                                          <p:val>
                                            <p:strVal val="#ppt_x"/>
                                          </p:val>
                                        </p:tav>
                                      </p:tavLst>
                                    </p:anim>
                                    <p:anim calcmode="lin" valueType="num">
                                      <p:cBhvr additive="base">
                                        <p:cTn id="29"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2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1"/>
          <p:cNvGrpSpPr>
            <a:grpSpLocks noChangeAspect="1"/>
          </p:cNvGrpSpPr>
          <p:nvPr/>
        </p:nvGrpSpPr>
        <p:grpSpPr>
          <a:xfrm>
            <a:off x="719138" y="1618203"/>
            <a:ext cx="11472862" cy="4498435"/>
            <a:chOff x="719138" y="1618203"/>
            <a:chExt cx="11472862" cy="4498435"/>
          </a:xfrm>
          <a:solidFill>
            <a:schemeClr val="bg1"/>
          </a:solidFill>
        </p:grpSpPr>
        <p:sp>
          <p:nvSpPr>
            <p:cNvPr id="6" name="矩形 5"/>
            <p:cNvSpPr/>
            <p:nvPr/>
          </p:nvSpPr>
          <p:spPr>
            <a:xfrm>
              <a:off x="719138" y="2564904"/>
              <a:ext cx="10753725" cy="2808312"/>
            </a:xfrm>
            <a:prstGeom prst="rect">
              <a:avLst/>
            </a:prstGeom>
            <a:grpFill/>
            <a:ln w="12700">
              <a:solidFill>
                <a:schemeClr val="bg1"/>
              </a:solidFill>
              <a:prstDash val="dash"/>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sp>
          <p:nvSpPr>
            <p:cNvPr id="7" name="椭圆 6"/>
            <p:cNvSpPr/>
            <p:nvPr/>
          </p:nvSpPr>
          <p:spPr>
            <a:xfrm>
              <a:off x="5987987" y="5265204"/>
              <a:ext cx="216024" cy="216024"/>
            </a:xfrm>
            <a:prstGeom prst="ellipse">
              <a:avLst/>
            </a:prstGeom>
            <a:grp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sp>
          <p:nvSpPr>
            <p:cNvPr id="9" name="流程图: 决策 8"/>
            <p:cNvSpPr/>
            <p:nvPr/>
          </p:nvSpPr>
          <p:spPr>
            <a:xfrm>
              <a:off x="10488488" y="4581128"/>
              <a:ext cx="72008" cy="432662"/>
            </a:xfrm>
            <a:prstGeom prst="flowChartDecision">
              <a:avLst/>
            </a:prstGeom>
            <a:grp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sp>
          <p:nvSpPr>
            <p:cNvPr id="10" name="流程图: 决策 9"/>
            <p:cNvSpPr/>
            <p:nvPr/>
          </p:nvSpPr>
          <p:spPr>
            <a:xfrm rot="16200000">
              <a:off x="10488488" y="4581128"/>
              <a:ext cx="72008" cy="432662"/>
            </a:xfrm>
            <a:prstGeom prst="flowChartDecision">
              <a:avLst/>
            </a:prstGeom>
            <a:grp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sp>
          <p:nvSpPr>
            <p:cNvPr id="5" name="矩形 4"/>
            <p:cNvSpPr/>
            <p:nvPr/>
          </p:nvSpPr>
          <p:spPr>
            <a:xfrm>
              <a:off x="6095999" y="1618203"/>
              <a:ext cx="6096001" cy="4498435"/>
            </a:xfrm>
            <a:prstGeom prst="rect">
              <a:avLst/>
            </a:prstGeom>
            <a:grp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grpSp>
      <p:sp>
        <p:nvSpPr>
          <p:cNvPr id="41" name="文本框 40"/>
          <p:cNvSpPr txBox="1"/>
          <p:nvPr/>
        </p:nvSpPr>
        <p:spPr>
          <a:xfrm>
            <a:off x="6766554" y="3100114"/>
            <a:ext cx="1710690" cy="398780"/>
          </a:xfrm>
          <a:prstGeom prst="rect">
            <a:avLst/>
          </a:prstGeom>
          <a:noFill/>
        </p:spPr>
        <p:txBody>
          <a:bodyPr wrap="none" rtlCol="0">
            <a:spAutoFit/>
            <a:scene3d>
              <a:camera prst="orthographicFront"/>
              <a:lightRig rig="threePt" dir="t"/>
            </a:scene3d>
            <a:sp3d contourW="12700"/>
          </a:bodyPr>
          <a:lstStyle/>
          <a:p>
            <a:r>
              <a:rPr lang="zh-CN" altLang="en-US" sz="2000" b="1" dirty="0">
                <a:solidFill>
                  <a:schemeClr val="bg1"/>
                </a:solidFill>
                <a:latin typeface="思源黑体 CN Medium" panose="020B0600000000000000" charset="-122"/>
                <a:ea typeface="思源黑体 CN Medium" panose="020B0600000000000000" charset="-122"/>
              </a:rPr>
              <a:t>标题文字添加</a:t>
            </a:r>
          </a:p>
        </p:txBody>
      </p:sp>
      <p:grpSp>
        <p:nvGrpSpPr>
          <p:cNvPr id="45" name="组合 44"/>
          <p:cNvGrpSpPr/>
          <p:nvPr/>
        </p:nvGrpSpPr>
        <p:grpSpPr>
          <a:xfrm>
            <a:off x="281963" y="211435"/>
            <a:ext cx="1450255" cy="1248353"/>
            <a:chOff x="1089048" y="-256560"/>
            <a:chExt cx="1450255" cy="1248353"/>
          </a:xfrm>
        </p:grpSpPr>
        <p:sp>
          <p:nvSpPr>
            <p:cNvPr id="46" name="椭圆 45"/>
            <p:cNvSpPr/>
            <p:nvPr/>
          </p:nvSpPr>
          <p:spPr>
            <a:xfrm>
              <a:off x="1334158" y="-256560"/>
              <a:ext cx="1100455" cy="1100455"/>
            </a:xfrm>
            <a:prstGeom prst="ellipse">
              <a:avLst/>
            </a:prstGeom>
            <a:solidFill>
              <a:srgbClr val="BA7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089048" y="118720"/>
              <a:ext cx="349204" cy="349204"/>
            </a:xfrm>
            <a:prstGeom prst="ellipse">
              <a:avLst/>
            </a:prstGeom>
            <a:solidFill>
              <a:srgbClr val="8BB6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263965" y="816557"/>
              <a:ext cx="174602" cy="174602"/>
            </a:xfrm>
            <a:prstGeom prst="ellipse">
              <a:avLst/>
            </a:prstGeom>
            <a:solidFill>
              <a:srgbClr val="C5A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277400" y="729890"/>
              <a:ext cx="261903" cy="261903"/>
            </a:xfrm>
            <a:prstGeom prst="ellipse">
              <a:avLst/>
            </a:prstGeom>
            <a:solidFill>
              <a:srgbClr val="2E4A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434890" y="-170501"/>
              <a:ext cx="104413" cy="104413"/>
            </a:xfrm>
            <a:prstGeom prst="ellipse">
              <a:avLst/>
            </a:prstGeom>
            <a:solidFill>
              <a:srgbClr val="D9D5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文本框 58"/>
          <p:cNvSpPr txBox="1"/>
          <p:nvPr/>
        </p:nvSpPr>
        <p:spPr>
          <a:xfrm>
            <a:off x="835225" y="530733"/>
            <a:ext cx="1415772"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latin typeface="思源黑体 CN Medium" panose="020B0600000000000000" charset="-122"/>
                <a:ea typeface="思源黑体 CN Medium" panose="020B0600000000000000" charset="-122"/>
              </a:rPr>
              <a:t>效果展示</a:t>
            </a:r>
          </a:p>
        </p:txBody>
      </p:sp>
      <p:pic>
        <p:nvPicPr>
          <p:cNvPr id="19" name="图片 18">
            <a:extLst>
              <a:ext uri="{FF2B5EF4-FFF2-40B4-BE49-F238E27FC236}">
                <a16:creationId xmlns:a16="http://schemas.microsoft.com/office/drawing/2014/main" id="{BCAC0199-30A1-4179-A456-B006B0E244C9}"/>
              </a:ext>
            </a:extLst>
          </p:cNvPr>
          <p:cNvPicPr>
            <a:picLocks noChangeAspect="1"/>
          </p:cNvPicPr>
          <p:nvPr/>
        </p:nvPicPr>
        <p:blipFill>
          <a:blip r:embed="rId2"/>
          <a:stretch>
            <a:fillRect/>
          </a:stretch>
        </p:blipFill>
        <p:spPr>
          <a:xfrm>
            <a:off x="281963" y="1618203"/>
            <a:ext cx="6240017" cy="4776788"/>
          </a:xfrm>
          <a:prstGeom prst="rect">
            <a:avLst/>
          </a:prstGeom>
        </p:spPr>
      </p:pic>
      <p:grpSp>
        <p:nvGrpSpPr>
          <p:cNvPr id="26" name="1">
            <a:extLst>
              <a:ext uri="{FF2B5EF4-FFF2-40B4-BE49-F238E27FC236}">
                <a16:creationId xmlns:a16="http://schemas.microsoft.com/office/drawing/2014/main" id="{BD2B28C6-FA25-4A54-BC18-ED615EC39777}"/>
              </a:ext>
            </a:extLst>
          </p:cNvPr>
          <p:cNvGrpSpPr>
            <a:grpSpLocks noChangeAspect="1"/>
          </p:cNvGrpSpPr>
          <p:nvPr/>
        </p:nvGrpSpPr>
        <p:grpSpPr>
          <a:xfrm>
            <a:off x="224812" y="1851868"/>
            <a:ext cx="11465584" cy="3568702"/>
            <a:chOff x="719138" y="2184709"/>
            <a:chExt cx="11465584" cy="3568702"/>
          </a:xfrm>
        </p:grpSpPr>
        <p:sp>
          <p:nvSpPr>
            <p:cNvPr id="27" name="矩形 26">
              <a:extLst>
                <a:ext uri="{FF2B5EF4-FFF2-40B4-BE49-F238E27FC236}">
                  <a16:creationId xmlns:a16="http://schemas.microsoft.com/office/drawing/2014/main" id="{34C791FF-2BE1-411F-B1BE-A0A771899026}"/>
                </a:ext>
              </a:extLst>
            </p:cNvPr>
            <p:cNvSpPr/>
            <p:nvPr/>
          </p:nvSpPr>
          <p:spPr>
            <a:xfrm>
              <a:off x="719138" y="2564904"/>
              <a:ext cx="10753725" cy="2808312"/>
            </a:xfrm>
            <a:prstGeom prst="rect">
              <a:avLst/>
            </a:prstGeom>
            <a:noFill/>
            <a:ln w="12700">
              <a:solidFill>
                <a:schemeClr val="bg1"/>
              </a:solidFill>
              <a:prstDash val="dash"/>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sp>
          <p:nvSpPr>
            <p:cNvPr id="28" name="椭圆 27">
              <a:extLst>
                <a:ext uri="{FF2B5EF4-FFF2-40B4-BE49-F238E27FC236}">
                  <a16:creationId xmlns:a16="http://schemas.microsoft.com/office/drawing/2014/main" id="{C6F7EAAD-49D1-45B5-BE60-9A6391359DBB}"/>
                </a:ext>
              </a:extLst>
            </p:cNvPr>
            <p:cNvSpPr/>
            <p:nvPr/>
          </p:nvSpPr>
          <p:spPr>
            <a:xfrm>
              <a:off x="5987987" y="5265204"/>
              <a:ext cx="216024" cy="216024"/>
            </a:xfrm>
            <a:prstGeom prst="ellipse">
              <a:avLst/>
            </a:prstGeom>
            <a:solidFill>
              <a:schemeClr val="bg1"/>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sp>
          <p:nvSpPr>
            <p:cNvPr id="29" name="流程图: 决策 28">
              <a:extLst>
                <a:ext uri="{FF2B5EF4-FFF2-40B4-BE49-F238E27FC236}">
                  <a16:creationId xmlns:a16="http://schemas.microsoft.com/office/drawing/2014/main" id="{1A4302FC-9AB1-4A65-AA42-4C019A10A85F}"/>
                </a:ext>
              </a:extLst>
            </p:cNvPr>
            <p:cNvSpPr/>
            <p:nvPr/>
          </p:nvSpPr>
          <p:spPr>
            <a:xfrm>
              <a:off x="10488488" y="4581128"/>
              <a:ext cx="72008" cy="432662"/>
            </a:xfrm>
            <a:prstGeom prst="flowChartDecision">
              <a:avLst/>
            </a:prstGeom>
            <a:solidFill>
              <a:schemeClr val="bg1"/>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sp>
          <p:nvSpPr>
            <p:cNvPr id="30" name="流程图: 决策 29">
              <a:extLst>
                <a:ext uri="{FF2B5EF4-FFF2-40B4-BE49-F238E27FC236}">
                  <a16:creationId xmlns:a16="http://schemas.microsoft.com/office/drawing/2014/main" id="{5D0F130D-1016-4234-9E58-EB70B714251E}"/>
                </a:ext>
              </a:extLst>
            </p:cNvPr>
            <p:cNvSpPr/>
            <p:nvPr/>
          </p:nvSpPr>
          <p:spPr>
            <a:xfrm rot="16200000">
              <a:off x="10488488" y="4581128"/>
              <a:ext cx="72008" cy="432662"/>
            </a:xfrm>
            <a:prstGeom prst="flowChartDecision">
              <a:avLst/>
            </a:prstGeom>
            <a:solidFill>
              <a:schemeClr val="bg1"/>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sp>
          <p:nvSpPr>
            <p:cNvPr id="31" name="矩形 30">
              <a:extLst>
                <a:ext uri="{FF2B5EF4-FFF2-40B4-BE49-F238E27FC236}">
                  <a16:creationId xmlns:a16="http://schemas.microsoft.com/office/drawing/2014/main" id="{85F0BB98-4080-4A08-8FC5-12A8D7BAFA2B}"/>
                </a:ext>
              </a:extLst>
            </p:cNvPr>
            <p:cNvSpPr/>
            <p:nvPr/>
          </p:nvSpPr>
          <p:spPr>
            <a:xfrm>
              <a:off x="7315200" y="2184709"/>
              <a:ext cx="4869522" cy="3568702"/>
            </a:xfrm>
            <a:prstGeom prst="rect">
              <a:avLst/>
            </a:prstGeom>
            <a:solidFill>
              <a:srgbClr val="C5A086"/>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grpSp>
      <p:sp>
        <p:nvSpPr>
          <p:cNvPr id="32" name="矩形 31">
            <a:extLst>
              <a:ext uri="{FF2B5EF4-FFF2-40B4-BE49-F238E27FC236}">
                <a16:creationId xmlns:a16="http://schemas.microsoft.com/office/drawing/2014/main" id="{08573D78-6C6C-49ED-BE22-DE5FC2C1FA88}"/>
              </a:ext>
            </a:extLst>
          </p:cNvPr>
          <p:cNvSpPr/>
          <p:nvPr/>
        </p:nvSpPr>
        <p:spPr>
          <a:xfrm>
            <a:off x="6918947" y="3104790"/>
            <a:ext cx="5143484" cy="707886"/>
          </a:xfrm>
          <a:prstGeom prst="rect">
            <a:avLst/>
          </a:prstGeom>
        </p:spPr>
        <p:txBody>
          <a:bodyPr wrap="square">
            <a:spAutoFit/>
            <a:scene3d>
              <a:camera prst="orthographicFront"/>
              <a:lightRig rig="threePt" dir="t"/>
            </a:scene3d>
            <a:sp3d contourW="12700"/>
          </a:bodyPr>
          <a:lstStyle/>
          <a:p>
            <a:r>
              <a:rPr lang="en-US" altLang="zh-CN" sz="2000" dirty="0">
                <a:solidFill>
                  <a:schemeClr val="bg1"/>
                </a:solidFill>
              </a:rPr>
              <a:t> </a:t>
            </a:r>
            <a:r>
              <a:rPr lang="zh-CN" altLang="zh-CN" sz="2000" kern="1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rPr>
              <a:t>我们需要提供的就是大量这种课程信息，</a:t>
            </a:r>
            <a:endParaRPr lang="en-US" altLang="zh-CN" sz="2000" kern="1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2000" kern="1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rPr>
              <a:t>以一种高度组织的形式</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right)">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9050" y="0"/>
            <a:ext cx="2362200" cy="2362200"/>
          </a:xfrm>
          <a:prstGeom prst="ellipse">
            <a:avLst/>
          </a:prstGeom>
          <a:solidFill>
            <a:srgbClr val="8BB6CB">
              <a:alpha val="9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9" name="椭圆 8"/>
          <p:cNvSpPr/>
          <p:nvPr/>
        </p:nvSpPr>
        <p:spPr>
          <a:xfrm>
            <a:off x="1942465" y="59"/>
            <a:ext cx="1266288" cy="1266288"/>
          </a:xfrm>
          <a:prstGeom prst="ellipse">
            <a:avLst/>
          </a:prstGeom>
          <a:solidFill>
            <a:srgbClr val="2E4A4E">
              <a:alpha val="5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10" name="椭圆 9"/>
          <p:cNvSpPr/>
          <p:nvPr/>
        </p:nvSpPr>
        <p:spPr>
          <a:xfrm>
            <a:off x="742950" y="1805940"/>
            <a:ext cx="1562100" cy="1562100"/>
          </a:xfrm>
          <a:prstGeom prst="ellipse">
            <a:avLst/>
          </a:prstGeom>
          <a:solidFill>
            <a:srgbClr val="BA764F">
              <a:alpha val="48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11" name="椭圆 10"/>
          <p:cNvSpPr/>
          <p:nvPr/>
        </p:nvSpPr>
        <p:spPr>
          <a:xfrm flipV="1">
            <a:off x="7254240" y="5367655"/>
            <a:ext cx="1054735" cy="1054735"/>
          </a:xfrm>
          <a:prstGeom prst="ellipse">
            <a:avLst/>
          </a:prstGeom>
          <a:solidFill>
            <a:srgbClr val="BA764F">
              <a:alpha val="56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19" name="椭圆 18"/>
          <p:cNvSpPr/>
          <p:nvPr/>
        </p:nvSpPr>
        <p:spPr>
          <a:xfrm>
            <a:off x="100964" y="2225040"/>
            <a:ext cx="603886" cy="603886"/>
          </a:xfrm>
          <a:prstGeom prst="ellipse">
            <a:avLst/>
          </a:prstGeom>
          <a:solidFill>
            <a:srgbClr val="2E4A4E">
              <a:alpha val="87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15" name="文本框 58"/>
          <p:cNvSpPr txBox="1"/>
          <p:nvPr/>
        </p:nvSpPr>
        <p:spPr>
          <a:xfrm>
            <a:off x="4720154" y="3273662"/>
            <a:ext cx="162095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800" dirty="0">
                <a:latin typeface="思源黑体 CN Bold" panose="020B0800000000000000" charset="-122"/>
                <a:ea typeface="思源黑体 CN Bold" panose="020B0800000000000000" charset="-122"/>
              </a:rPr>
              <a:t>竞品分析</a:t>
            </a:r>
          </a:p>
        </p:txBody>
      </p:sp>
      <p:sp>
        <p:nvSpPr>
          <p:cNvPr id="4" name="椭圆 3"/>
          <p:cNvSpPr/>
          <p:nvPr/>
        </p:nvSpPr>
        <p:spPr>
          <a:xfrm>
            <a:off x="7384415" y="1920875"/>
            <a:ext cx="2023110" cy="2023110"/>
          </a:xfrm>
          <a:prstGeom prst="ellipse">
            <a:avLst/>
          </a:prstGeom>
          <a:solidFill>
            <a:srgbClr val="2E4A4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椭圆 4"/>
          <p:cNvSpPr/>
          <p:nvPr/>
        </p:nvSpPr>
        <p:spPr>
          <a:xfrm>
            <a:off x="-178435" y="415925"/>
            <a:ext cx="2370455" cy="2370455"/>
          </a:xfrm>
          <a:prstGeom prst="ellipse">
            <a:avLst/>
          </a:prstGeom>
          <a:no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椭圆 6"/>
          <p:cNvSpPr/>
          <p:nvPr/>
        </p:nvSpPr>
        <p:spPr>
          <a:xfrm>
            <a:off x="2192020" y="4389120"/>
            <a:ext cx="1336675" cy="1336675"/>
          </a:xfrm>
          <a:prstGeom prst="ellipse">
            <a:avLst/>
          </a:prstGeom>
          <a:solidFill>
            <a:srgbClr val="D9D5CA">
              <a:alpha val="5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a:p>
        </p:txBody>
      </p:sp>
      <p:sp>
        <p:nvSpPr>
          <p:cNvPr id="14" name="任意多边形 13"/>
          <p:cNvSpPr/>
          <p:nvPr/>
        </p:nvSpPr>
        <p:spPr>
          <a:xfrm>
            <a:off x="4304665" y="605447"/>
            <a:ext cx="3182611" cy="2180933"/>
          </a:xfrm>
          <a:custGeom>
            <a:avLst/>
            <a:gdLst/>
            <a:ahLst/>
            <a:cxnLst/>
            <a:rect l="l" t="t" r="r" b="b"/>
            <a:pathLst>
              <a:path w="3182611" h="2180933">
                <a:moveTo>
                  <a:pt x="2560964" y="1561313"/>
                </a:moveTo>
                <a:cubicBezTo>
                  <a:pt x="2504899" y="1562737"/>
                  <a:pt x="2458170" y="1582309"/>
                  <a:pt x="2420778" y="1620027"/>
                </a:cubicBezTo>
                <a:cubicBezTo>
                  <a:pt x="2383386" y="1657745"/>
                  <a:pt x="2363969" y="1705063"/>
                  <a:pt x="2362530" y="1761979"/>
                </a:cubicBezTo>
                <a:cubicBezTo>
                  <a:pt x="2363969" y="1818404"/>
                  <a:pt x="2383386" y="1865582"/>
                  <a:pt x="2420778" y="1903510"/>
                </a:cubicBezTo>
                <a:cubicBezTo>
                  <a:pt x="2458170" y="1941439"/>
                  <a:pt x="2504899" y="1961150"/>
                  <a:pt x="2560964" y="1962645"/>
                </a:cubicBezTo>
                <a:cubicBezTo>
                  <a:pt x="2617564" y="1961150"/>
                  <a:pt x="2664619" y="1941439"/>
                  <a:pt x="2702128" y="1903510"/>
                </a:cubicBezTo>
                <a:cubicBezTo>
                  <a:pt x="2739637" y="1865581"/>
                  <a:pt x="2759100" y="1818404"/>
                  <a:pt x="2760516" y="1761979"/>
                </a:cubicBezTo>
                <a:cubicBezTo>
                  <a:pt x="2759100" y="1705063"/>
                  <a:pt x="2739637" y="1657745"/>
                  <a:pt x="2702128" y="1620027"/>
                </a:cubicBezTo>
                <a:cubicBezTo>
                  <a:pt x="2664619" y="1582309"/>
                  <a:pt x="2617564" y="1562737"/>
                  <a:pt x="2560964" y="1561313"/>
                </a:cubicBezTo>
                <a:close/>
                <a:moveTo>
                  <a:pt x="2560964" y="1343024"/>
                </a:moveTo>
                <a:cubicBezTo>
                  <a:pt x="2638762" y="1343917"/>
                  <a:pt x="2709055" y="1363045"/>
                  <a:pt x="2771843" y="1400409"/>
                </a:cubicBezTo>
                <a:cubicBezTo>
                  <a:pt x="2834630" y="1437773"/>
                  <a:pt x="2884600" y="1488018"/>
                  <a:pt x="2921750" y="1551144"/>
                </a:cubicBezTo>
                <a:cubicBezTo>
                  <a:pt x="2958900" y="1614269"/>
                  <a:pt x="2977918" y="1684922"/>
                  <a:pt x="2978804" y="1763100"/>
                </a:cubicBezTo>
                <a:cubicBezTo>
                  <a:pt x="2977918" y="1841246"/>
                  <a:pt x="2958900" y="1911702"/>
                  <a:pt x="2921750" y="1974468"/>
                </a:cubicBezTo>
                <a:cubicBezTo>
                  <a:pt x="2884600" y="2037234"/>
                  <a:pt x="2834630" y="2087120"/>
                  <a:pt x="2771843" y="2124126"/>
                </a:cubicBezTo>
                <a:cubicBezTo>
                  <a:pt x="2709055" y="2161132"/>
                  <a:pt x="2638762" y="2180068"/>
                  <a:pt x="2560964" y="2180933"/>
                </a:cubicBezTo>
                <a:cubicBezTo>
                  <a:pt x="2483182" y="2180068"/>
                  <a:pt x="2412986" y="2161132"/>
                  <a:pt x="2350376" y="2124126"/>
                </a:cubicBezTo>
                <a:cubicBezTo>
                  <a:pt x="2287768" y="2087120"/>
                  <a:pt x="2237977" y="2037234"/>
                  <a:pt x="2201005" y="1974468"/>
                </a:cubicBezTo>
                <a:cubicBezTo>
                  <a:pt x="2164033" y="1911702"/>
                  <a:pt x="2145111" y="1841246"/>
                  <a:pt x="2144239" y="1763100"/>
                </a:cubicBezTo>
                <a:cubicBezTo>
                  <a:pt x="2145111" y="1684922"/>
                  <a:pt x="2164033" y="1614269"/>
                  <a:pt x="2201005" y="1551144"/>
                </a:cubicBezTo>
                <a:cubicBezTo>
                  <a:pt x="2237977" y="1488018"/>
                  <a:pt x="2287768" y="1437773"/>
                  <a:pt x="2350376" y="1400409"/>
                </a:cubicBezTo>
                <a:cubicBezTo>
                  <a:pt x="2412986" y="1363045"/>
                  <a:pt x="2483182" y="1343917"/>
                  <a:pt x="2560964" y="1343024"/>
                </a:cubicBezTo>
                <a:close/>
                <a:moveTo>
                  <a:pt x="734785" y="1343024"/>
                </a:moveTo>
                <a:lnTo>
                  <a:pt x="975500" y="1343024"/>
                </a:lnTo>
                <a:lnTo>
                  <a:pt x="1211758" y="1854461"/>
                </a:lnTo>
                <a:lnTo>
                  <a:pt x="1371121" y="1506819"/>
                </a:lnTo>
                <a:lnTo>
                  <a:pt x="1463618" y="1506819"/>
                </a:lnTo>
                <a:lnTo>
                  <a:pt x="1622981" y="1854461"/>
                </a:lnTo>
                <a:lnTo>
                  <a:pt x="1860354" y="1343024"/>
                </a:lnTo>
                <a:lnTo>
                  <a:pt x="2101069" y="1343024"/>
                </a:lnTo>
                <a:lnTo>
                  <a:pt x="1714364" y="2178704"/>
                </a:lnTo>
                <a:lnTo>
                  <a:pt x="1556116" y="2178704"/>
                </a:lnTo>
                <a:lnTo>
                  <a:pt x="1416813" y="1881203"/>
                </a:lnTo>
                <a:lnTo>
                  <a:pt x="1278624" y="2178704"/>
                </a:lnTo>
                <a:lnTo>
                  <a:pt x="1120376" y="2178704"/>
                </a:lnTo>
                <a:close/>
                <a:moveTo>
                  <a:pt x="0" y="1343024"/>
                </a:moveTo>
                <a:lnTo>
                  <a:pt x="658486" y="1343024"/>
                </a:lnTo>
                <a:lnTo>
                  <a:pt x="658486" y="1561313"/>
                </a:lnTo>
                <a:lnTo>
                  <a:pt x="436717" y="1561313"/>
                </a:lnTo>
                <a:lnTo>
                  <a:pt x="436717" y="2179819"/>
                </a:lnTo>
                <a:lnTo>
                  <a:pt x="217313" y="2179819"/>
                </a:lnTo>
                <a:lnTo>
                  <a:pt x="217313" y="1561313"/>
                </a:lnTo>
                <a:lnTo>
                  <a:pt x="0" y="1561313"/>
                </a:lnTo>
                <a:close/>
                <a:moveTo>
                  <a:pt x="1136778" y="358626"/>
                </a:moveTo>
                <a:lnTo>
                  <a:pt x="1050967" y="542966"/>
                </a:lnTo>
                <a:lnTo>
                  <a:pt x="1221474" y="542966"/>
                </a:lnTo>
                <a:close/>
                <a:moveTo>
                  <a:pt x="1913634" y="185215"/>
                </a:moveTo>
                <a:lnTo>
                  <a:pt x="1913634" y="425094"/>
                </a:lnTo>
                <a:lnTo>
                  <a:pt x="2049667" y="425094"/>
                </a:lnTo>
                <a:cubicBezTo>
                  <a:pt x="2083954" y="424303"/>
                  <a:pt x="2112387" y="412774"/>
                  <a:pt x="2134966" y="390507"/>
                </a:cubicBezTo>
                <a:cubicBezTo>
                  <a:pt x="2157545" y="368239"/>
                  <a:pt x="2169253" y="339974"/>
                  <a:pt x="2170089" y="305712"/>
                </a:cubicBezTo>
                <a:cubicBezTo>
                  <a:pt x="2169253" y="271404"/>
                  <a:pt x="2157545" y="242953"/>
                  <a:pt x="2134966" y="220360"/>
                </a:cubicBezTo>
                <a:cubicBezTo>
                  <a:pt x="2112387" y="197766"/>
                  <a:pt x="2083954" y="186051"/>
                  <a:pt x="2049667" y="185215"/>
                </a:cubicBezTo>
                <a:close/>
                <a:moveTo>
                  <a:pt x="237234" y="184855"/>
                </a:moveTo>
                <a:lnTo>
                  <a:pt x="237234" y="425710"/>
                </a:lnTo>
                <a:lnTo>
                  <a:pt x="373267" y="425710"/>
                </a:lnTo>
                <a:cubicBezTo>
                  <a:pt x="407554" y="424916"/>
                  <a:pt x="435987" y="413340"/>
                  <a:pt x="458567" y="390982"/>
                </a:cubicBezTo>
                <a:cubicBezTo>
                  <a:pt x="481146" y="368624"/>
                  <a:pt x="492854" y="340244"/>
                  <a:pt x="493691" y="305842"/>
                </a:cubicBezTo>
                <a:cubicBezTo>
                  <a:pt x="492854" y="271395"/>
                  <a:pt x="481146" y="242828"/>
                  <a:pt x="458567" y="220143"/>
                </a:cubicBezTo>
                <a:cubicBezTo>
                  <a:pt x="435987" y="197458"/>
                  <a:pt x="407554" y="185695"/>
                  <a:pt x="373267" y="184855"/>
                </a:cubicBezTo>
                <a:close/>
                <a:moveTo>
                  <a:pt x="2524125" y="0"/>
                </a:moveTo>
                <a:lnTo>
                  <a:pt x="3182611" y="0"/>
                </a:lnTo>
                <a:lnTo>
                  <a:pt x="3182611" y="218288"/>
                </a:lnTo>
                <a:lnTo>
                  <a:pt x="2960842" y="218288"/>
                </a:lnTo>
                <a:lnTo>
                  <a:pt x="2960842" y="836793"/>
                </a:lnTo>
                <a:lnTo>
                  <a:pt x="2741438" y="836793"/>
                </a:lnTo>
                <a:lnTo>
                  <a:pt x="2741438" y="218288"/>
                </a:lnTo>
                <a:lnTo>
                  <a:pt x="2524125" y="218288"/>
                </a:lnTo>
                <a:close/>
                <a:moveTo>
                  <a:pt x="1694231" y="0"/>
                </a:moveTo>
                <a:lnTo>
                  <a:pt x="2046322" y="0"/>
                </a:lnTo>
                <a:cubicBezTo>
                  <a:pt x="2103456" y="661"/>
                  <a:pt x="2155131" y="14711"/>
                  <a:pt x="2201347" y="42150"/>
                </a:cubicBezTo>
                <a:cubicBezTo>
                  <a:pt x="2247563" y="69590"/>
                  <a:pt x="2284366" y="106451"/>
                  <a:pt x="2311757" y="152733"/>
                </a:cubicBezTo>
                <a:cubicBezTo>
                  <a:pt x="2339148" y="199016"/>
                  <a:pt x="2353172" y="250753"/>
                  <a:pt x="2353831" y="307943"/>
                </a:cubicBezTo>
                <a:cubicBezTo>
                  <a:pt x="2353460" y="352898"/>
                  <a:pt x="2344458" y="394644"/>
                  <a:pt x="2326827" y="433183"/>
                </a:cubicBezTo>
                <a:cubicBezTo>
                  <a:pt x="2309195" y="471722"/>
                  <a:pt x="2285161" y="505100"/>
                  <a:pt x="2254723" y="533318"/>
                </a:cubicBezTo>
                <a:lnTo>
                  <a:pt x="2431841" y="836793"/>
                </a:lnTo>
                <a:lnTo>
                  <a:pt x="2179000" y="836793"/>
                </a:lnTo>
                <a:lnTo>
                  <a:pt x="2049667" y="614766"/>
                </a:lnTo>
                <a:lnTo>
                  <a:pt x="1913634" y="614766"/>
                </a:lnTo>
                <a:lnTo>
                  <a:pt x="1913634" y="836793"/>
                </a:lnTo>
                <a:lnTo>
                  <a:pt x="1694231" y="836793"/>
                </a:lnTo>
                <a:close/>
                <a:moveTo>
                  <a:pt x="1085514" y="0"/>
                </a:moveTo>
                <a:lnTo>
                  <a:pt x="1184698" y="0"/>
                </a:lnTo>
                <a:lnTo>
                  <a:pt x="1578090" y="837908"/>
                </a:lnTo>
                <a:lnTo>
                  <a:pt x="1358548" y="837908"/>
                </a:lnTo>
                <a:lnTo>
                  <a:pt x="1307285" y="728424"/>
                </a:lnTo>
                <a:lnTo>
                  <a:pt x="965156" y="728424"/>
                </a:lnTo>
                <a:lnTo>
                  <a:pt x="915007" y="837908"/>
                </a:lnTo>
                <a:lnTo>
                  <a:pt x="695465" y="837908"/>
                </a:lnTo>
                <a:close/>
                <a:moveTo>
                  <a:pt x="17831" y="0"/>
                </a:moveTo>
                <a:lnTo>
                  <a:pt x="369922" y="0"/>
                </a:lnTo>
                <a:cubicBezTo>
                  <a:pt x="427056" y="655"/>
                  <a:pt x="478731" y="14687"/>
                  <a:pt x="524947" y="42096"/>
                </a:cubicBezTo>
                <a:cubicBezTo>
                  <a:pt x="571163" y="69504"/>
                  <a:pt x="607966" y="106357"/>
                  <a:pt x="635357" y="152654"/>
                </a:cubicBezTo>
                <a:cubicBezTo>
                  <a:pt x="662748" y="198952"/>
                  <a:pt x="676773" y="250761"/>
                  <a:pt x="677432" y="308083"/>
                </a:cubicBezTo>
                <a:cubicBezTo>
                  <a:pt x="676766" y="365030"/>
                  <a:pt x="662878" y="416571"/>
                  <a:pt x="635770" y="462706"/>
                </a:cubicBezTo>
                <a:cubicBezTo>
                  <a:pt x="608661" y="508841"/>
                  <a:pt x="572325" y="545596"/>
                  <a:pt x="526763" y="572969"/>
                </a:cubicBezTo>
                <a:cubicBezTo>
                  <a:pt x="481201" y="600343"/>
                  <a:pt x="430407" y="614361"/>
                  <a:pt x="374382" y="615024"/>
                </a:cubicBezTo>
                <a:lnTo>
                  <a:pt x="237234" y="615024"/>
                </a:lnTo>
                <a:lnTo>
                  <a:pt x="237234" y="836793"/>
                </a:lnTo>
                <a:lnTo>
                  <a:pt x="17831" y="83679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254FE128-EC43-4DF9-A97D-26380070F235}"/>
              </a:ext>
            </a:extLst>
          </p:cNvPr>
          <p:cNvSpPr txBox="1"/>
          <p:nvPr/>
        </p:nvSpPr>
        <p:spPr>
          <a:xfrm>
            <a:off x="3305175" y="4259103"/>
            <a:ext cx="6191250" cy="646331"/>
          </a:xfrm>
          <a:prstGeom prst="rect">
            <a:avLst/>
          </a:prstGeom>
          <a:noFill/>
        </p:spPr>
        <p:txBody>
          <a:bodyPr wrap="square">
            <a:spAutoFit/>
          </a:bodyPr>
          <a:lstStyle/>
          <a:p>
            <a:r>
              <a:rPr lang="zh-CN" altLang="zh-CN" sz="1800" b="1" dirty="0">
                <a:effectLst/>
                <a:ea typeface="等线" panose="02010600030101010101" pitchFamily="2" charset="-122"/>
                <a:cs typeface="Times New Roman" panose="02020603050405020304" pitchFamily="18" charset="0"/>
              </a:rPr>
              <a:t>考虑到团队成员的能力，我们没有考虑商业化和盈利，所以主要的竞品为其它几个校园信息服务产品。</a:t>
            </a: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3325" y="1711917"/>
            <a:ext cx="3624041" cy="4842894"/>
            <a:chOff x="48260" y="48260"/>
            <a:chExt cx="6898293" cy="8132161"/>
          </a:xfrm>
        </p:grpSpPr>
        <p:sp>
          <p:nvSpPr>
            <p:cNvPr id="3" name="Freeform 3"/>
            <p:cNvSpPr/>
            <p:nvPr/>
          </p:nvSpPr>
          <p:spPr>
            <a:xfrm>
              <a:off x="48260" y="48260"/>
              <a:ext cx="6898293" cy="8132161"/>
            </a:xfrm>
            <a:custGeom>
              <a:avLst/>
              <a:gdLst/>
              <a:ahLst/>
              <a:cxnLst/>
              <a:rect l="l" t="t" r="r" b="b"/>
              <a:pathLst>
                <a:path w="6898293" h="8132161">
                  <a:moveTo>
                    <a:pt x="6898294" y="8132161"/>
                  </a:moveTo>
                  <a:lnTo>
                    <a:pt x="0" y="8132161"/>
                  </a:lnTo>
                  <a:lnTo>
                    <a:pt x="0" y="0"/>
                  </a:lnTo>
                  <a:lnTo>
                    <a:pt x="6898294" y="0"/>
                  </a:lnTo>
                  <a:lnTo>
                    <a:pt x="6898294" y="8132161"/>
                  </a:lnTo>
                  <a:close/>
                  <a:moveTo>
                    <a:pt x="111760" y="8020401"/>
                  </a:moveTo>
                  <a:lnTo>
                    <a:pt x="6787803" y="8020401"/>
                  </a:lnTo>
                  <a:lnTo>
                    <a:pt x="6787803" y="110490"/>
                  </a:lnTo>
                  <a:lnTo>
                    <a:pt x="111760" y="110490"/>
                  </a:lnTo>
                  <a:lnTo>
                    <a:pt x="111760" y="8020401"/>
                  </a:lnTo>
                  <a:close/>
                </a:path>
              </a:pathLst>
            </a:custGeom>
            <a:solidFill>
              <a:srgbClr val="91C5D6"/>
            </a:solidFill>
          </p:spPr>
        </p:sp>
      </p:grpSp>
      <p:grpSp>
        <p:nvGrpSpPr>
          <p:cNvPr id="4" name="Group 4"/>
          <p:cNvGrpSpPr/>
          <p:nvPr/>
        </p:nvGrpSpPr>
        <p:grpSpPr>
          <a:xfrm>
            <a:off x="1163534" y="2682924"/>
            <a:ext cx="9857744" cy="3770948"/>
            <a:chOff x="0" y="171450"/>
            <a:chExt cx="19715489" cy="7541894"/>
          </a:xfrm>
        </p:grpSpPr>
        <p:sp>
          <p:nvSpPr>
            <p:cNvPr id="5" name="TextBox 5"/>
            <p:cNvSpPr txBox="1"/>
            <p:nvPr/>
          </p:nvSpPr>
          <p:spPr>
            <a:xfrm>
              <a:off x="14687253" y="1392384"/>
              <a:ext cx="5028236" cy="6320960"/>
            </a:xfrm>
            <a:prstGeom prst="rect">
              <a:avLst/>
            </a:prstGeom>
          </p:spPr>
          <p:txBody>
            <a:bodyPr lIns="0" tIns="0" rIns="0" bIns="0" rtlCol="0" anchor="t">
              <a:spAutoFit/>
            </a:bodyPr>
            <a:lstStyle/>
            <a:p>
              <a:pPr defTabSz="609630">
                <a:lnSpc>
                  <a:spcPts val="2543"/>
                </a:lnSpc>
                <a:spcBef>
                  <a:spcPct val="0"/>
                </a:spcBef>
              </a:pPr>
              <a:r>
                <a:rPr lang="zh-CN" altLang="en-US" sz="1600" spc="297" dirty="0">
                  <a:solidFill>
                    <a:srgbClr val="23356D"/>
                  </a:solidFill>
                  <a:latin typeface="宋体" panose="02010600030101010101" pitchFamily="2" charset="-122"/>
                  <a:ea typeface="宋体" panose="02010600030101010101" pitchFamily="2" charset="-122"/>
                  <a:cs typeface="宋体" panose="02010600030101010101" pitchFamily="2" charset="-122"/>
                </a:rPr>
                <a:t>和二楼有很高的相似度，都是综合性的平台。里面没有专门的分类信息。界面做的比较美观，设计的较好。</a:t>
              </a:r>
              <a:endParaRPr lang="en-US" altLang="zh-CN" sz="1600" spc="297" dirty="0">
                <a:solidFill>
                  <a:srgbClr val="23356D"/>
                </a:solidFill>
                <a:latin typeface="宋体" panose="02010600030101010101" pitchFamily="2" charset="-122"/>
                <a:ea typeface="宋体" panose="02010600030101010101" pitchFamily="2" charset="-122"/>
                <a:cs typeface="宋体" panose="02010600030101010101" pitchFamily="2" charset="-122"/>
              </a:endParaRPr>
            </a:p>
            <a:p>
              <a:pPr defTabSz="609630">
                <a:lnSpc>
                  <a:spcPts val="2543"/>
                </a:lnSpc>
                <a:spcBef>
                  <a:spcPct val="0"/>
                </a:spcBef>
              </a:pPr>
              <a:endParaRPr lang="en-US" altLang="zh-CN" sz="1600" spc="297" dirty="0">
                <a:solidFill>
                  <a:srgbClr val="23356D"/>
                </a:solidFill>
                <a:latin typeface="宋体" panose="02010600030101010101" pitchFamily="2" charset="-122"/>
                <a:ea typeface="宋体" panose="02010600030101010101" pitchFamily="2" charset="-122"/>
                <a:cs typeface="宋体" panose="02010600030101010101" pitchFamily="2" charset="-122"/>
              </a:endParaRPr>
            </a:p>
            <a:p>
              <a:pPr defTabSz="609630">
                <a:lnSpc>
                  <a:spcPts val="2543"/>
                </a:lnSpc>
                <a:spcBef>
                  <a:spcPct val="0"/>
                </a:spcBef>
              </a:pPr>
              <a:endParaRPr lang="en-US" altLang="zh-CN" sz="1600" spc="297" dirty="0">
                <a:solidFill>
                  <a:srgbClr val="23356D"/>
                </a:solidFill>
                <a:latin typeface="宋体" panose="02010600030101010101" pitchFamily="2" charset="-122"/>
                <a:ea typeface="宋体" panose="02010600030101010101" pitchFamily="2" charset="-122"/>
                <a:cs typeface="宋体" panose="02010600030101010101" pitchFamily="2" charset="-122"/>
              </a:endParaRPr>
            </a:p>
            <a:p>
              <a:pPr defTabSz="609630">
                <a:lnSpc>
                  <a:spcPts val="2543"/>
                </a:lnSpc>
                <a:spcBef>
                  <a:spcPct val="0"/>
                </a:spcBef>
              </a:pPr>
              <a:endParaRPr lang="en-US" altLang="zh-CN" sz="1600" spc="297" dirty="0">
                <a:solidFill>
                  <a:srgbClr val="23356D"/>
                </a:solidFill>
                <a:latin typeface="宋体" panose="02010600030101010101" pitchFamily="2" charset="-122"/>
                <a:ea typeface="宋体" panose="02010600030101010101" pitchFamily="2" charset="-122"/>
                <a:cs typeface="宋体" panose="02010600030101010101" pitchFamily="2" charset="-122"/>
              </a:endParaRPr>
            </a:p>
            <a:p>
              <a:pPr defTabSz="609630">
                <a:lnSpc>
                  <a:spcPts val="2543"/>
                </a:lnSpc>
                <a:spcBef>
                  <a:spcPct val="0"/>
                </a:spcBef>
              </a:pPr>
              <a:endParaRPr lang="en-US" altLang="zh-CN" sz="1600" spc="297" dirty="0">
                <a:solidFill>
                  <a:srgbClr val="23356D"/>
                </a:solidFill>
                <a:latin typeface="宋体" panose="02010600030101010101" pitchFamily="2" charset="-122"/>
                <a:ea typeface="宋体" panose="02010600030101010101" pitchFamily="2" charset="-122"/>
                <a:cs typeface="宋体" panose="02010600030101010101" pitchFamily="2" charset="-122"/>
              </a:endParaRPr>
            </a:p>
            <a:p>
              <a:pPr defTabSz="609630">
                <a:lnSpc>
                  <a:spcPts val="2543"/>
                </a:lnSpc>
                <a:spcBef>
                  <a:spcPct val="0"/>
                </a:spcBef>
              </a:pPr>
              <a:endParaRPr lang="zh-CN" altLang="en-US" sz="1600" spc="297" dirty="0">
                <a:solidFill>
                  <a:srgbClr val="23356D"/>
                </a:solidFill>
                <a:latin typeface="宋体" panose="02010600030101010101" pitchFamily="2" charset="-122"/>
                <a:ea typeface="宋体" panose="02010600030101010101" pitchFamily="2" charset="-122"/>
                <a:cs typeface="宋体" panose="02010600030101010101" pitchFamily="2" charset="-122"/>
              </a:endParaRPr>
            </a:p>
          </p:txBody>
        </p:sp>
        <p:sp>
          <p:nvSpPr>
            <p:cNvPr id="6" name="TextBox 6"/>
            <p:cNvSpPr txBox="1"/>
            <p:nvPr/>
          </p:nvSpPr>
          <p:spPr>
            <a:xfrm>
              <a:off x="0" y="171450"/>
              <a:ext cx="5028236" cy="1934247"/>
            </a:xfrm>
            <a:prstGeom prst="rect">
              <a:avLst/>
            </a:prstGeom>
          </p:spPr>
          <p:txBody>
            <a:bodyPr lIns="0" tIns="0" rIns="0" bIns="0" rtlCol="0" anchor="t">
              <a:spAutoFit/>
            </a:bodyPr>
            <a:lstStyle/>
            <a:p>
              <a:pPr defTabSz="609630">
                <a:lnSpc>
                  <a:spcPts val="7480"/>
                </a:lnSpc>
              </a:pPr>
              <a:endParaRPr lang="en-US" sz="7260" spc="363">
                <a:solidFill>
                  <a:srgbClr val="23356D"/>
                </a:solidFill>
                <a:latin typeface="Montserrat Classic Bold" panose="00000800000000000000"/>
              </a:endParaRPr>
            </a:p>
          </p:txBody>
        </p:sp>
      </p:grpSp>
      <p:grpSp>
        <p:nvGrpSpPr>
          <p:cNvPr id="7" name="Group 7"/>
          <p:cNvGrpSpPr/>
          <p:nvPr/>
        </p:nvGrpSpPr>
        <p:grpSpPr>
          <a:xfrm>
            <a:off x="4118985" y="1694441"/>
            <a:ext cx="3724948" cy="4842893"/>
            <a:chOff x="48260" y="48260"/>
            <a:chExt cx="6898293" cy="8132161"/>
          </a:xfrm>
        </p:grpSpPr>
        <p:sp>
          <p:nvSpPr>
            <p:cNvPr id="8" name="Freeform 8"/>
            <p:cNvSpPr/>
            <p:nvPr/>
          </p:nvSpPr>
          <p:spPr>
            <a:xfrm>
              <a:off x="48260" y="48260"/>
              <a:ext cx="6898293" cy="8132161"/>
            </a:xfrm>
            <a:custGeom>
              <a:avLst/>
              <a:gdLst/>
              <a:ahLst/>
              <a:cxnLst/>
              <a:rect l="l" t="t" r="r" b="b"/>
              <a:pathLst>
                <a:path w="6898293" h="8132161">
                  <a:moveTo>
                    <a:pt x="6898294" y="8132161"/>
                  </a:moveTo>
                  <a:lnTo>
                    <a:pt x="0" y="8132161"/>
                  </a:lnTo>
                  <a:lnTo>
                    <a:pt x="0" y="0"/>
                  </a:lnTo>
                  <a:lnTo>
                    <a:pt x="6898294" y="0"/>
                  </a:lnTo>
                  <a:lnTo>
                    <a:pt x="6898294" y="8132161"/>
                  </a:lnTo>
                  <a:close/>
                  <a:moveTo>
                    <a:pt x="111760" y="8020401"/>
                  </a:moveTo>
                  <a:lnTo>
                    <a:pt x="6787803" y="8020401"/>
                  </a:lnTo>
                  <a:lnTo>
                    <a:pt x="6787803" y="110490"/>
                  </a:lnTo>
                  <a:lnTo>
                    <a:pt x="111760" y="110490"/>
                  </a:lnTo>
                  <a:lnTo>
                    <a:pt x="111760" y="8020401"/>
                  </a:lnTo>
                  <a:close/>
                </a:path>
              </a:pathLst>
            </a:custGeom>
            <a:solidFill>
              <a:srgbClr val="91C5D6"/>
            </a:solidFill>
          </p:spPr>
        </p:sp>
      </p:grpSp>
      <p:grpSp>
        <p:nvGrpSpPr>
          <p:cNvPr id="9" name="Group 9"/>
          <p:cNvGrpSpPr/>
          <p:nvPr/>
        </p:nvGrpSpPr>
        <p:grpSpPr>
          <a:xfrm>
            <a:off x="4785341" y="2682924"/>
            <a:ext cx="2530564" cy="3646622"/>
            <a:chOff x="-32891" y="171450"/>
            <a:chExt cx="5061127" cy="6605611"/>
          </a:xfrm>
        </p:grpSpPr>
        <p:sp>
          <p:nvSpPr>
            <p:cNvPr id="10" name="TextBox 10"/>
            <p:cNvSpPr txBox="1"/>
            <p:nvPr/>
          </p:nvSpPr>
          <p:spPr>
            <a:xfrm>
              <a:off x="-32891" y="1015474"/>
              <a:ext cx="5028235" cy="5761587"/>
            </a:xfrm>
            <a:prstGeom prst="rect">
              <a:avLst/>
            </a:prstGeom>
          </p:spPr>
          <p:txBody>
            <a:bodyPr lIns="0" tIns="0" rIns="0" bIns="0" rtlCol="0" anchor="t">
              <a:spAutoFit/>
            </a:bodyPr>
            <a:lstStyle/>
            <a:p>
              <a:pPr algn="just">
                <a:lnSpc>
                  <a:spcPts val="2500"/>
                </a:lnSpc>
              </a:pPr>
              <a:r>
                <a:rPr lang="zh-CN" altLang="zh-CN" sz="16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这是我们主要对标的产品。用过的同学都知道，这个公众号的主要功能非常简单，就是帮助同学快速的查询自己的成绩和排名。没有多少装饰和辅助，但因为其纯粹而很是流行，给同学们带来了不少便利。这也是我们小程序的定位：</a:t>
              </a:r>
              <a:r>
                <a:rPr lang="zh-CN" altLang="zh-CN" sz="1600" b="1"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简单、实用、易用。</a:t>
              </a:r>
            </a:p>
          </p:txBody>
        </p:sp>
        <p:sp>
          <p:nvSpPr>
            <p:cNvPr id="11" name="TextBox 11"/>
            <p:cNvSpPr txBox="1"/>
            <p:nvPr/>
          </p:nvSpPr>
          <p:spPr>
            <a:xfrm>
              <a:off x="1" y="171450"/>
              <a:ext cx="5028235" cy="1934248"/>
            </a:xfrm>
            <a:prstGeom prst="rect">
              <a:avLst/>
            </a:prstGeom>
          </p:spPr>
          <p:txBody>
            <a:bodyPr lIns="0" tIns="0" rIns="0" bIns="0" rtlCol="0" anchor="t">
              <a:spAutoFit/>
            </a:bodyPr>
            <a:lstStyle/>
            <a:p>
              <a:pPr defTabSz="609630">
                <a:lnSpc>
                  <a:spcPts val="7480"/>
                </a:lnSpc>
              </a:pPr>
              <a:endParaRPr lang="en-US" sz="7260" spc="363">
                <a:solidFill>
                  <a:srgbClr val="23356D"/>
                </a:solidFill>
                <a:latin typeface="Montserrat Classic Bold" panose="00000800000000000000"/>
              </a:endParaRPr>
            </a:p>
          </p:txBody>
        </p:sp>
      </p:grpSp>
      <p:grpSp>
        <p:nvGrpSpPr>
          <p:cNvPr id="12" name="Group 12"/>
          <p:cNvGrpSpPr/>
          <p:nvPr/>
        </p:nvGrpSpPr>
        <p:grpSpPr>
          <a:xfrm>
            <a:off x="8045552" y="1734984"/>
            <a:ext cx="3469587" cy="4846052"/>
            <a:chOff x="48260" y="48260"/>
            <a:chExt cx="6898293" cy="8132161"/>
          </a:xfrm>
        </p:grpSpPr>
        <p:sp>
          <p:nvSpPr>
            <p:cNvPr id="13" name="Freeform 13"/>
            <p:cNvSpPr/>
            <p:nvPr/>
          </p:nvSpPr>
          <p:spPr>
            <a:xfrm>
              <a:off x="48260" y="48260"/>
              <a:ext cx="6898293" cy="8132161"/>
            </a:xfrm>
            <a:custGeom>
              <a:avLst/>
              <a:gdLst/>
              <a:ahLst/>
              <a:cxnLst/>
              <a:rect l="l" t="t" r="r" b="b"/>
              <a:pathLst>
                <a:path w="6898293" h="8132161">
                  <a:moveTo>
                    <a:pt x="6898294" y="8132161"/>
                  </a:moveTo>
                  <a:lnTo>
                    <a:pt x="0" y="8132161"/>
                  </a:lnTo>
                  <a:lnTo>
                    <a:pt x="0" y="0"/>
                  </a:lnTo>
                  <a:lnTo>
                    <a:pt x="6898294" y="0"/>
                  </a:lnTo>
                  <a:lnTo>
                    <a:pt x="6898294" y="8132161"/>
                  </a:lnTo>
                  <a:close/>
                  <a:moveTo>
                    <a:pt x="111760" y="8020401"/>
                  </a:moveTo>
                  <a:lnTo>
                    <a:pt x="6787803" y="8020401"/>
                  </a:lnTo>
                  <a:lnTo>
                    <a:pt x="6787803" y="110490"/>
                  </a:lnTo>
                  <a:lnTo>
                    <a:pt x="111760" y="110490"/>
                  </a:lnTo>
                  <a:lnTo>
                    <a:pt x="111760" y="8020401"/>
                  </a:lnTo>
                  <a:close/>
                </a:path>
              </a:pathLst>
            </a:custGeom>
            <a:solidFill>
              <a:srgbClr val="91C5D6"/>
            </a:solidFill>
          </p:spPr>
        </p:sp>
      </p:grpSp>
      <p:grpSp>
        <p:nvGrpSpPr>
          <p:cNvPr id="14" name="Group 14"/>
          <p:cNvGrpSpPr/>
          <p:nvPr/>
        </p:nvGrpSpPr>
        <p:grpSpPr>
          <a:xfrm>
            <a:off x="972849" y="2682925"/>
            <a:ext cx="10055616" cy="3443752"/>
            <a:chOff x="-15082996" y="171450"/>
            <a:chExt cx="20111232" cy="6887504"/>
          </a:xfrm>
        </p:grpSpPr>
        <p:sp>
          <p:nvSpPr>
            <p:cNvPr id="15" name="TextBox 15"/>
            <p:cNvSpPr txBox="1"/>
            <p:nvPr/>
          </p:nvSpPr>
          <p:spPr>
            <a:xfrm>
              <a:off x="-15082996" y="726452"/>
              <a:ext cx="5028236" cy="6332502"/>
            </a:xfrm>
            <a:prstGeom prst="rect">
              <a:avLst/>
            </a:prstGeom>
          </p:spPr>
          <p:txBody>
            <a:bodyPr lIns="0" tIns="0" rIns="0" bIns="0" rtlCol="0" anchor="t">
              <a:spAutoFit/>
            </a:bodyPr>
            <a:lstStyle/>
            <a:p>
              <a:pPr defTabSz="609630">
                <a:lnSpc>
                  <a:spcPts val="2543"/>
                </a:lnSpc>
                <a:spcBef>
                  <a:spcPct val="0"/>
                </a:spcBef>
              </a:pPr>
              <a:r>
                <a:rPr lang="zh-CN" altLang="zh-CN" sz="16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这是受众群体最广，最广为流行的一个平台，上面的信息量非常大，包含各类信息。但是也正是因为它的庞杂让它失去了目的性，</a:t>
              </a:r>
              <a:r>
                <a:rPr lang="zh-CN" altLang="en-US" sz="16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成为了生人社交的方式。</a:t>
              </a:r>
              <a:r>
                <a:rPr lang="zh-CN" altLang="zh-CN" sz="16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很多人在需要获得帮助时很少直接考虑二楼，而是通过</a:t>
              </a:r>
              <a:r>
                <a:rPr lang="en-US" altLang="zh-CN" sz="16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QQ</a:t>
              </a:r>
              <a:r>
                <a:rPr lang="zh-CN" altLang="zh-CN" sz="16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群或者熟人 等等</a:t>
              </a:r>
              <a:r>
                <a:rPr lang="zh-CN" altLang="zh-CN" sz="1800" kern="100" dirty="0">
                  <a:solidFill>
                    <a:schemeClr val="tx2"/>
                  </a:solidFill>
                  <a:effectLst/>
                  <a:latin typeface="等线" panose="02010600030101010101" pitchFamily="2" charset="-122"/>
                  <a:ea typeface="等线" panose="02010600030101010101" pitchFamily="2" charset="-122"/>
                  <a:cs typeface="Times New Roman" panose="02020603050405020304" pitchFamily="18" charset="0"/>
                </a:rPr>
                <a:t>。</a:t>
              </a:r>
            </a:p>
            <a:p>
              <a:pPr defTabSz="609630">
                <a:lnSpc>
                  <a:spcPts val="2543"/>
                </a:lnSpc>
                <a:spcBef>
                  <a:spcPct val="0"/>
                </a:spcBef>
              </a:pPr>
              <a:r>
                <a:rPr lang="zh-CN" altLang="en-US" sz="1867" b="1" spc="297" dirty="0">
                  <a:solidFill>
                    <a:srgbClr val="23356D"/>
                  </a:solidFill>
                  <a:latin typeface="宋体" panose="02010600030101010101" pitchFamily="2" charset="-122"/>
                  <a:ea typeface="宋体" panose="02010600030101010101" pitchFamily="2" charset="-122"/>
                </a:rPr>
                <a:t>。</a:t>
              </a:r>
            </a:p>
          </p:txBody>
        </p:sp>
        <p:sp>
          <p:nvSpPr>
            <p:cNvPr id="16" name="TextBox 16"/>
            <p:cNvSpPr txBox="1"/>
            <p:nvPr/>
          </p:nvSpPr>
          <p:spPr>
            <a:xfrm>
              <a:off x="0" y="171450"/>
              <a:ext cx="5028236" cy="1934248"/>
            </a:xfrm>
            <a:prstGeom prst="rect">
              <a:avLst/>
            </a:prstGeom>
          </p:spPr>
          <p:txBody>
            <a:bodyPr lIns="0" tIns="0" rIns="0" bIns="0" rtlCol="0" anchor="t">
              <a:spAutoFit/>
            </a:bodyPr>
            <a:lstStyle/>
            <a:p>
              <a:pPr defTabSz="609630">
                <a:lnSpc>
                  <a:spcPts val="7480"/>
                </a:lnSpc>
              </a:pPr>
              <a:endParaRPr lang="en-US" sz="7260" spc="363">
                <a:solidFill>
                  <a:srgbClr val="23356D"/>
                </a:solidFill>
                <a:latin typeface="Montserrat Classic Bold" panose="00000800000000000000"/>
              </a:endParaRPr>
            </a:p>
          </p:txBody>
        </p:sp>
      </p:grpSp>
      <p:grpSp>
        <p:nvGrpSpPr>
          <p:cNvPr id="17" name="Group 17"/>
          <p:cNvGrpSpPr/>
          <p:nvPr/>
        </p:nvGrpSpPr>
        <p:grpSpPr>
          <a:xfrm>
            <a:off x="685800" y="689557"/>
            <a:ext cx="11506200" cy="294953"/>
            <a:chOff x="0" y="0"/>
            <a:chExt cx="23012400" cy="589907"/>
          </a:xfrm>
        </p:grpSpPr>
        <p:sp>
          <p:nvSpPr>
            <p:cNvPr id="18" name="AutoShape 18"/>
            <p:cNvSpPr/>
            <p:nvPr/>
          </p:nvSpPr>
          <p:spPr>
            <a:xfrm rot="-5400000">
              <a:off x="15833388" y="-6719922"/>
              <a:ext cx="308580" cy="14049445"/>
            </a:xfrm>
            <a:prstGeom prst="rect">
              <a:avLst/>
            </a:prstGeom>
            <a:solidFill>
              <a:srgbClr val="FFFFFF"/>
            </a:solidFill>
          </p:spPr>
        </p:sp>
        <p:sp>
          <p:nvSpPr>
            <p:cNvPr id="19" name="TextBox 19"/>
            <p:cNvSpPr txBox="1"/>
            <p:nvPr/>
          </p:nvSpPr>
          <p:spPr>
            <a:xfrm>
              <a:off x="0" y="0"/>
              <a:ext cx="7449896" cy="589907"/>
            </a:xfrm>
            <a:prstGeom prst="rect">
              <a:avLst/>
            </a:prstGeom>
          </p:spPr>
          <p:txBody>
            <a:bodyPr lIns="0" tIns="0" rIns="0" bIns="0" rtlCol="0" anchor="t">
              <a:spAutoFit/>
            </a:bodyPr>
            <a:lstStyle/>
            <a:p>
              <a:pPr defTabSz="609630">
                <a:lnSpc>
                  <a:spcPts val="2300"/>
                </a:lnSpc>
              </a:pPr>
              <a:endParaRPr lang="en-US" sz="2000" spc="240" dirty="0">
                <a:solidFill>
                  <a:srgbClr val="4B7FC4"/>
                </a:solidFill>
                <a:latin typeface="Calibri"/>
                <a:ea typeface="站酷文艺体" panose="02000603000000000000" charset="-122"/>
              </a:endParaRPr>
            </a:p>
          </p:txBody>
        </p:sp>
      </p:grpSp>
      <p:pic>
        <p:nvPicPr>
          <p:cNvPr id="21" name="图片 20" descr="32303038313137383b32303131373235373bb4b4d2e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5600" y="279400"/>
            <a:ext cx="966893" cy="966893"/>
          </a:xfrm>
          <a:prstGeom prst="rect">
            <a:avLst/>
          </a:prstGeom>
        </p:spPr>
      </p:pic>
      <p:sp>
        <p:nvSpPr>
          <p:cNvPr id="23" name="文本框 22"/>
          <p:cNvSpPr txBox="1"/>
          <p:nvPr/>
        </p:nvSpPr>
        <p:spPr>
          <a:xfrm>
            <a:off x="1270000" y="523240"/>
            <a:ext cx="1876637" cy="502766"/>
          </a:xfrm>
          <a:prstGeom prst="rect">
            <a:avLst/>
          </a:prstGeom>
          <a:noFill/>
        </p:spPr>
        <p:txBody>
          <a:bodyPr wrap="square" rtlCol="0">
            <a:spAutoFit/>
            <a:scene3d>
              <a:camera prst="orthographicFront"/>
              <a:lightRig rig="threePt" dir="t"/>
            </a:scene3d>
          </a:bodyPr>
          <a:lstStyle/>
          <a:p>
            <a:pPr defTabSz="609630"/>
            <a:r>
              <a:rPr lang="zh-CN" altLang="en-US" sz="2667" dirty="0">
                <a:solidFill>
                  <a:prstClr val="black"/>
                </a:solidFill>
                <a:effectLst>
                  <a:outerShdw blurRad="38100" dist="19050" dir="2700000" algn="tl" rotWithShape="0">
                    <a:prstClr val="black">
                      <a:alpha val="40000"/>
                    </a:prstClr>
                  </a:outerShdw>
                </a:effectLst>
                <a:latin typeface="Calibri"/>
                <a:ea typeface="宋体" panose="02010600030101010101" pitchFamily="2" charset="-122"/>
              </a:rPr>
              <a:t>竞品分析</a:t>
            </a:r>
          </a:p>
        </p:txBody>
      </p:sp>
      <p:pic>
        <p:nvPicPr>
          <p:cNvPr id="26" name="图片 25">
            <a:extLst>
              <a:ext uri="{FF2B5EF4-FFF2-40B4-BE49-F238E27FC236}">
                <a16:creationId xmlns:a16="http://schemas.microsoft.com/office/drawing/2014/main" id="{98B9785C-2615-4592-9D6F-B8E4C1BA5518}"/>
              </a:ext>
            </a:extLst>
          </p:cNvPr>
          <p:cNvPicPr>
            <a:picLocks noChangeAspect="1"/>
          </p:cNvPicPr>
          <p:nvPr/>
        </p:nvPicPr>
        <p:blipFill rotWithShape="1">
          <a:blip r:embed="rId4">
            <a:extLst>
              <a:ext uri="{28A0092B-C50C-407E-A947-70E740481C1C}">
                <a14:useLocalDpi xmlns:a14="http://schemas.microsoft.com/office/drawing/2010/main" val="0"/>
              </a:ext>
            </a:extLst>
          </a:blip>
          <a:srcRect l="22132" t="16281" r="26496" b="21040"/>
          <a:stretch/>
        </p:blipFill>
        <p:spPr>
          <a:xfrm>
            <a:off x="1562420" y="1854551"/>
            <a:ext cx="1085850" cy="967124"/>
          </a:xfrm>
          <a:prstGeom prst="rect">
            <a:avLst/>
          </a:prstGeom>
        </p:spPr>
      </p:pic>
      <p:pic>
        <p:nvPicPr>
          <p:cNvPr id="28" name="图片 27">
            <a:extLst>
              <a:ext uri="{FF2B5EF4-FFF2-40B4-BE49-F238E27FC236}">
                <a16:creationId xmlns:a16="http://schemas.microsoft.com/office/drawing/2014/main" id="{75633C78-8F8D-4153-BE84-2DBDAB40E4C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97932" y="1982088"/>
            <a:ext cx="1167054" cy="987673"/>
          </a:xfrm>
          <a:prstGeom prst="rect">
            <a:avLst/>
          </a:prstGeom>
        </p:spPr>
      </p:pic>
      <p:pic>
        <p:nvPicPr>
          <p:cNvPr id="31" name="图片 30">
            <a:extLst>
              <a:ext uri="{FF2B5EF4-FFF2-40B4-BE49-F238E27FC236}">
                <a16:creationId xmlns:a16="http://schemas.microsoft.com/office/drawing/2014/main" id="{3D2C64E9-1BCE-4051-A437-E800C2BB2931}"/>
              </a:ext>
            </a:extLst>
          </p:cNvPr>
          <p:cNvPicPr>
            <a:picLocks noChangeAspect="1"/>
          </p:cNvPicPr>
          <p:nvPr/>
        </p:nvPicPr>
        <p:blipFill>
          <a:blip r:embed="rId6"/>
          <a:stretch>
            <a:fillRect/>
          </a:stretch>
        </p:blipFill>
        <p:spPr>
          <a:xfrm>
            <a:off x="9067484" y="1982088"/>
            <a:ext cx="1304925" cy="1311303"/>
          </a:xfrm>
          <a:prstGeom prst="rect">
            <a:avLst/>
          </a:prstGeom>
        </p:spPr>
      </p:pic>
      <p:sp>
        <p:nvSpPr>
          <p:cNvPr id="35" name="文本框 34">
            <a:extLst>
              <a:ext uri="{FF2B5EF4-FFF2-40B4-BE49-F238E27FC236}">
                <a16:creationId xmlns:a16="http://schemas.microsoft.com/office/drawing/2014/main" id="{5186141F-E93E-46B1-ABB6-A980603EA603}"/>
              </a:ext>
            </a:extLst>
          </p:cNvPr>
          <p:cNvSpPr txBox="1"/>
          <p:nvPr/>
        </p:nvSpPr>
        <p:spPr>
          <a:xfrm>
            <a:off x="1163534" y="1065586"/>
            <a:ext cx="1706457" cy="646331"/>
          </a:xfrm>
          <a:prstGeom prst="rect">
            <a:avLst/>
          </a:prstGeom>
          <a:noFill/>
        </p:spPr>
        <p:txBody>
          <a:bodyPr wrap="square" rtlCol="0">
            <a:spAutoFit/>
          </a:bodyPr>
          <a:lstStyle/>
          <a:p>
            <a:pPr algn="ctr"/>
            <a:r>
              <a:rPr lang="zh-CN" altLang="en-US" sz="3600" dirty="0">
                <a:solidFill>
                  <a:schemeClr val="tx2"/>
                </a:solidFill>
              </a:rPr>
              <a:t>二楼</a:t>
            </a:r>
          </a:p>
        </p:txBody>
      </p:sp>
      <p:grpSp>
        <p:nvGrpSpPr>
          <p:cNvPr id="37" name="Group 7">
            <a:extLst>
              <a:ext uri="{FF2B5EF4-FFF2-40B4-BE49-F238E27FC236}">
                <a16:creationId xmlns:a16="http://schemas.microsoft.com/office/drawing/2014/main" id="{3FB3BF8B-1913-4B94-BF25-1DD88402B38F}"/>
              </a:ext>
            </a:extLst>
          </p:cNvPr>
          <p:cNvGrpSpPr/>
          <p:nvPr/>
        </p:nvGrpSpPr>
        <p:grpSpPr>
          <a:xfrm>
            <a:off x="1179110" y="1016310"/>
            <a:ext cx="1706457" cy="646331"/>
            <a:chOff x="48260" y="48260"/>
            <a:chExt cx="6898293" cy="8132161"/>
          </a:xfrm>
        </p:grpSpPr>
        <p:sp>
          <p:nvSpPr>
            <p:cNvPr id="38" name="Freeform 8">
              <a:extLst>
                <a:ext uri="{FF2B5EF4-FFF2-40B4-BE49-F238E27FC236}">
                  <a16:creationId xmlns:a16="http://schemas.microsoft.com/office/drawing/2014/main" id="{3E4A1A03-E8C9-4F21-B49A-324A21DF9756}"/>
                </a:ext>
              </a:extLst>
            </p:cNvPr>
            <p:cNvSpPr/>
            <p:nvPr/>
          </p:nvSpPr>
          <p:spPr>
            <a:xfrm>
              <a:off x="48260" y="48260"/>
              <a:ext cx="6898293" cy="8132161"/>
            </a:xfrm>
            <a:custGeom>
              <a:avLst/>
              <a:gdLst/>
              <a:ahLst/>
              <a:cxnLst/>
              <a:rect l="l" t="t" r="r" b="b"/>
              <a:pathLst>
                <a:path w="6898293" h="8132161">
                  <a:moveTo>
                    <a:pt x="6898294" y="8132161"/>
                  </a:moveTo>
                  <a:lnTo>
                    <a:pt x="0" y="8132161"/>
                  </a:lnTo>
                  <a:lnTo>
                    <a:pt x="0" y="0"/>
                  </a:lnTo>
                  <a:lnTo>
                    <a:pt x="6898294" y="0"/>
                  </a:lnTo>
                  <a:lnTo>
                    <a:pt x="6898294" y="8132161"/>
                  </a:lnTo>
                  <a:close/>
                  <a:moveTo>
                    <a:pt x="111760" y="8020401"/>
                  </a:moveTo>
                  <a:lnTo>
                    <a:pt x="6787803" y="8020401"/>
                  </a:lnTo>
                  <a:lnTo>
                    <a:pt x="6787803" y="110490"/>
                  </a:lnTo>
                  <a:lnTo>
                    <a:pt x="111760" y="110490"/>
                  </a:lnTo>
                  <a:lnTo>
                    <a:pt x="111760" y="8020401"/>
                  </a:lnTo>
                  <a:close/>
                </a:path>
              </a:pathLst>
            </a:custGeom>
            <a:solidFill>
              <a:srgbClr val="91C5D6"/>
            </a:solidFill>
            <a:ln>
              <a:solidFill>
                <a:schemeClr val="tx2"/>
              </a:solidFill>
            </a:ln>
          </p:spPr>
        </p:sp>
      </p:grpSp>
      <p:grpSp>
        <p:nvGrpSpPr>
          <p:cNvPr id="42" name="Group 7">
            <a:extLst>
              <a:ext uri="{FF2B5EF4-FFF2-40B4-BE49-F238E27FC236}">
                <a16:creationId xmlns:a16="http://schemas.microsoft.com/office/drawing/2014/main" id="{600B5142-2F7E-44EF-B346-C25444E40EF9}"/>
              </a:ext>
            </a:extLst>
          </p:cNvPr>
          <p:cNvGrpSpPr/>
          <p:nvPr/>
        </p:nvGrpSpPr>
        <p:grpSpPr>
          <a:xfrm>
            <a:off x="5205617" y="985339"/>
            <a:ext cx="1706457" cy="646331"/>
            <a:chOff x="48260" y="48260"/>
            <a:chExt cx="6898293" cy="8132161"/>
          </a:xfrm>
        </p:grpSpPr>
        <p:sp>
          <p:nvSpPr>
            <p:cNvPr id="43" name="Freeform 8">
              <a:extLst>
                <a:ext uri="{FF2B5EF4-FFF2-40B4-BE49-F238E27FC236}">
                  <a16:creationId xmlns:a16="http://schemas.microsoft.com/office/drawing/2014/main" id="{6CDC63BF-81A8-40F4-A4C0-C69A733AD440}"/>
                </a:ext>
              </a:extLst>
            </p:cNvPr>
            <p:cNvSpPr/>
            <p:nvPr/>
          </p:nvSpPr>
          <p:spPr>
            <a:xfrm>
              <a:off x="48260" y="48260"/>
              <a:ext cx="6898293" cy="8132161"/>
            </a:xfrm>
            <a:custGeom>
              <a:avLst/>
              <a:gdLst/>
              <a:ahLst/>
              <a:cxnLst/>
              <a:rect l="l" t="t" r="r" b="b"/>
              <a:pathLst>
                <a:path w="6898293" h="8132161">
                  <a:moveTo>
                    <a:pt x="6898294" y="8132161"/>
                  </a:moveTo>
                  <a:lnTo>
                    <a:pt x="0" y="8132161"/>
                  </a:lnTo>
                  <a:lnTo>
                    <a:pt x="0" y="0"/>
                  </a:lnTo>
                  <a:lnTo>
                    <a:pt x="6898294" y="0"/>
                  </a:lnTo>
                  <a:lnTo>
                    <a:pt x="6898294" y="8132161"/>
                  </a:lnTo>
                  <a:close/>
                  <a:moveTo>
                    <a:pt x="111760" y="8020401"/>
                  </a:moveTo>
                  <a:lnTo>
                    <a:pt x="6787803" y="8020401"/>
                  </a:lnTo>
                  <a:lnTo>
                    <a:pt x="6787803" y="110490"/>
                  </a:lnTo>
                  <a:lnTo>
                    <a:pt x="111760" y="110490"/>
                  </a:lnTo>
                  <a:lnTo>
                    <a:pt x="111760" y="8020401"/>
                  </a:lnTo>
                  <a:close/>
                </a:path>
              </a:pathLst>
            </a:custGeom>
            <a:solidFill>
              <a:srgbClr val="91C5D6"/>
            </a:solidFill>
            <a:ln>
              <a:solidFill>
                <a:schemeClr val="tx2"/>
              </a:solidFill>
            </a:ln>
          </p:spPr>
        </p:sp>
      </p:grpSp>
      <p:grpSp>
        <p:nvGrpSpPr>
          <p:cNvPr id="44" name="Group 7">
            <a:extLst>
              <a:ext uri="{FF2B5EF4-FFF2-40B4-BE49-F238E27FC236}">
                <a16:creationId xmlns:a16="http://schemas.microsoft.com/office/drawing/2014/main" id="{22ADDD3D-1DA3-4E86-B9BB-43B71EBBBCF6}"/>
              </a:ext>
            </a:extLst>
          </p:cNvPr>
          <p:cNvGrpSpPr/>
          <p:nvPr/>
        </p:nvGrpSpPr>
        <p:grpSpPr>
          <a:xfrm>
            <a:off x="8866717" y="985339"/>
            <a:ext cx="1706457" cy="646331"/>
            <a:chOff x="48260" y="48260"/>
            <a:chExt cx="6898293" cy="8132161"/>
          </a:xfrm>
        </p:grpSpPr>
        <p:sp>
          <p:nvSpPr>
            <p:cNvPr id="45" name="Freeform 8">
              <a:extLst>
                <a:ext uri="{FF2B5EF4-FFF2-40B4-BE49-F238E27FC236}">
                  <a16:creationId xmlns:a16="http://schemas.microsoft.com/office/drawing/2014/main" id="{5F678F12-ECD7-4E2F-B5C1-6F16A8274C27}"/>
                </a:ext>
              </a:extLst>
            </p:cNvPr>
            <p:cNvSpPr/>
            <p:nvPr/>
          </p:nvSpPr>
          <p:spPr>
            <a:xfrm>
              <a:off x="48260" y="48260"/>
              <a:ext cx="6898293" cy="8132161"/>
            </a:xfrm>
            <a:custGeom>
              <a:avLst/>
              <a:gdLst/>
              <a:ahLst/>
              <a:cxnLst/>
              <a:rect l="l" t="t" r="r" b="b"/>
              <a:pathLst>
                <a:path w="6898293" h="8132161">
                  <a:moveTo>
                    <a:pt x="6898294" y="8132161"/>
                  </a:moveTo>
                  <a:lnTo>
                    <a:pt x="0" y="8132161"/>
                  </a:lnTo>
                  <a:lnTo>
                    <a:pt x="0" y="0"/>
                  </a:lnTo>
                  <a:lnTo>
                    <a:pt x="6898294" y="0"/>
                  </a:lnTo>
                  <a:lnTo>
                    <a:pt x="6898294" y="8132161"/>
                  </a:lnTo>
                  <a:close/>
                  <a:moveTo>
                    <a:pt x="111760" y="8020401"/>
                  </a:moveTo>
                  <a:lnTo>
                    <a:pt x="6787803" y="8020401"/>
                  </a:lnTo>
                  <a:lnTo>
                    <a:pt x="6787803" y="110490"/>
                  </a:lnTo>
                  <a:lnTo>
                    <a:pt x="111760" y="110490"/>
                  </a:lnTo>
                  <a:lnTo>
                    <a:pt x="111760" y="8020401"/>
                  </a:lnTo>
                  <a:close/>
                </a:path>
              </a:pathLst>
            </a:custGeom>
            <a:solidFill>
              <a:srgbClr val="91C5D6"/>
            </a:solidFill>
            <a:ln>
              <a:solidFill>
                <a:schemeClr val="tx2"/>
              </a:solidFill>
            </a:ln>
          </p:spPr>
        </p:sp>
      </p:grpSp>
      <p:sp>
        <p:nvSpPr>
          <p:cNvPr id="47" name="文本框 46">
            <a:extLst>
              <a:ext uri="{FF2B5EF4-FFF2-40B4-BE49-F238E27FC236}">
                <a16:creationId xmlns:a16="http://schemas.microsoft.com/office/drawing/2014/main" id="{39BD5D08-263B-47D6-A5B3-A4090C9F82DD}"/>
              </a:ext>
            </a:extLst>
          </p:cNvPr>
          <p:cNvSpPr txBox="1"/>
          <p:nvPr/>
        </p:nvSpPr>
        <p:spPr>
          <a:xfrm>
            <a:off x="5397931" y="1074892"/>
            <a:ext cx="1336243" cy="400110"/>
          </a:xfrm>
          <a:prstGeom prst="rect">
            <a:avLst/>
          </a:prstGeom>
          <a:noFill/>
        </p:spPr>
        <p:txBody>
          <a:bodyPr wrap="square" rtlCol="0">
            <a:spAutoFit/>
          </a:bodyPr>
          <a:lstStyle/>
          <a:p>
            <a:pPr algn="ctr"/>
            <a:r>
              <a:rPr lang="zh-CN" altLang="en-US" sz="2000" dirty="0">
                <a:solidFill>
                  <a:schemeClr val="tx2"/>
                </a:solidFill>
              </a:rPr>
              <a:t>邮纸优职</a:t>
            </a:r>
          </a:p>
        </p:txBody>
      </p:sp>
      <p:sp>
        <p:nvSpPr>
          <p:cNvPr id="48" name="文本框 47">
            <a:extLst>
              <a:ext uri="{FF2B5EF4-FFF2-40B4-BE49-F238E27FC236}">
                <a16:creationId xmlns:a16="http://schemas.microsoft.com/office/drawing/2014/main" id="{D40B65F2-9953-4ABD-90F0-FAFC239E5A7D}"/>
              </a:ext>
            </a:extLst>
          </p:cNvPr>
          <p:cNvSpPr txBox="1"/>
          <p:nvPr/>
        </p:nvSpPr>
        <p:spPr>
          <a:xfrm>
            <a:off x="9173827" y="1104505"/>
            <a:ext cx="1180784" cy="461665"/>
          </a:xfrm>
          <a:prstGeom prst="rect">
            <a:avLst/>
          </a:prstGeom>
          <a:noFill/>
        </p:spPr>
        <p:txBody>
          <a:bodyPr wrap="square" rtlCol="0">
            <a:spAutoFit/>
          </a:bodyPr>
          <a:lstStyle/>
          <a:p>
            <a:pPr algn="ctr"/>
            <a:r>
              <a:rPr lang="zh-CN" altLang="en-US" sz="2400" dirty="0">
                <a:solidFill>
                  <a:schemeClr val="tx2"/>
                </a:solidFill>
              </a:rPr>
              <a:t>邮巷</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160390_3*l_h_i*1_1_1"/>
  <p:tag name="KSO_WM_TEMPLATE_CATEGORY" val="diagram"/>
  <p:tag name="KSO_WM_TEMPLATE_INDEX" val="160390"/>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160390_3*l_h_i*1_3_2"/>
  <p:tag name="KSO_WM_TEMPLATE_CATEGORY" val="diagram"/>
  <p:tag name="KSO_WM_TEMPLATE_INDEX" val="160390"/>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160390_3*l_h_a*1_3_1"/>
  <p:tag name="KSO_WM_TEMPLATE_CATEGORY" val="diagram"/>
  <p:tag name="KSO_WM_TEMPLATE_INDEX" val="160390"/>
  <p:tag name="KSO_WM_UNIT_LAYERLEVEL" val="1_1_1"/>
  <p:tag name="KSO_WM_TAG_VERSION" val="1.0"/>
  <p:tag name="KSO_WM_BEAUTIFY_FLAG" val="#wm#"/>
  <p:tag name="KSO_WM_UNIT_TEXT_FILL_FORE_SCHEMECOLOR_INDEX" val="7"/>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160390_3*l_h_f*1_3_1"/>
  <p:tag name="KSO_WM_TEMPLATE_CATEGORY" val="diagram"/>
  <p:tag name="KSO_WM_TEMPLATE_INDEX" val="160390"/>
  <p:tag name="KSO_WM_UNIT_LAYERLEVEL" val="1_1_1"/>
  <p:tag name="KSO_WM_TAG_VERSION" val="1.0"/>
  <p:tag name="KSO_WM_BEAUTIFY_FLAG" val="#wm#"/>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09"/>
  <p:tag name="KSO_WM_UNIT_TYPE" val="l_h_i"/>
  <p:tag name="KSO_WM_UNIT_INDEX" val="1_1_1"/>
  <p:tag name="KSO_WM_UNIT_ID" val="diagram20181209_1*l_h_i*1_1_1"/>
  <p:tag name="KSO_WM_UNIT_LAYERLEVEL" val="1_1_1"/>
  <p:tag name="KSO_WM_BEAUTIFY_FLAG" val="#wm#"/>
  <p:tag name="KSO_WM_TAG_VERSION" val="1.0"/>
  <p:tag name="KSO_WM_DIAGRAM_GROUP_CODE" val="l1-1"/>
  <p:tag name="KSO_WM_UNIT_FILL_FORE_SCHEMECOLOR_INDEX" val="10"/>
  <p:tag name="KSO_WM_UNIT_FILL_TYPE" val="1"/>
  <p:tag name="KSO_WM_UNIT_LINE_FORE_SCHEMECOLOR_INDEX" val="5"/>
  <p:tag name="KSO_WM_UNIT_LINE_FILL_TYPE" val="2"/>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09"/>
  <p:tag name="KSO_WM_UNIT_TYPE" val="l_h_i"/>
  <p:tag name="KSO_WM_UNIT_INDEX" val="1_1_2"/>
  <p:tag name="KSO_WM_UNIT_ID" val="diagram20181209_1*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09"/>
  <p:tag name="KSO_WM_UNIT_TYPE" val="l_h_a"/>
  <p:tag name="KSO_WM_UNIT_INDEX" val="1_1_1"/>
  <p:tag name="KSO_WM_UNIT_ID" val="diagram20181209_1*l_h_a*1_1_1"/>
  <p:tag name="KSO_WM_UNIT_LAYERLEVEL" val="1_1_1"/>
  <p:tag name="KSO_WM_UNIT_VALUE" val="4"/>
  <p:tag name="KSO_WM_UNIT_HIGHLIGHT" val="0"/>
  <p:tag name="KSO_WM_UNIT_COMPATIBLE" val="0"/>
  <p:tag name="KSO_WM_UNIT_CLEAR" val="0"/>
  <p:tag name="KSO_WM_BEAUTIFY_FLAG" val="#wm#"/>
  <p:tag name="KSO_WM_TAG_VERSION" val="1.0"/>
  <p:tag name="KSO_WM_DIAGRAM_GROUP_CODE" val="l1-1"/>
  <p:tag name="KSO_WM_UNIT_PRESET_TEXT" val="内容文字"/>
  <p:tag name="KSO_WM_UNIT_TEXT_FILL_FORE_SCHEMECOLOR_INDEX" val="4"/>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09"/>
  <p:tag name="KSO_WM_UNIT_TYPE" val="l_h_i"/>
  <p:tag name="KSO_WM_UNIT_INDEX" val="1_2_1"/>
  <p:tag name="KSO_WM_UNIT_ID" val="diagram20181209_1*l_h_i*1_2_1"/>
  <p:tag name="KSO_WM_UNIT_LAYERLEVEL" val="1_1_1"/>
  <p:tag name="KSO_WM_BEAUTIFY_FLAG" val="#wm#"/>
  <p:tag name="KSO_WM_TAG_VERSION" val="1.0"/>
  <p:tag name="KSO_WM_DIAGRAM_GROUP_CODE" val="l1-1"/>
  <p:tag name="KSO_WM_UNIT_FILL_FORE_SCHEMECOLOR_INDEX" val="10"/>
  <p:tag name="KSO_WM_UNIT_FILL_TYPE" val="1"/>
  <p:tag name="KSO_WM_UNIT_LINE_FORE_SCHEMECOLOR_INDEX" val="6"/>
  <p:tag name="KSO_WM_UNIT_LINE_FILL_TYPE" val="2"/>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09"/>
  <p:tag name="KSO_WM_UNIT_TYPE" val="l_h_i"/>
  <p:tag name="KSO_WM_UNIT_INDEX" val="1_2_2"/>
  <p:tag name="KSO_WM_UNIT_ID" val="diagram20181209_1*l_h_i*1_2_2"/>
  <p:tag name="KSO_WM_UNIT_LAYERLEVEL" val="1_1_1"/>
  <p:tag name="KSO_WM_BEAUTIFY_FLAG" val="#wm#"/>
  <p:tag name="KSO_WM_TAG_VERSION" val="1.0"/>
  <p:tag name="KSO_WM_DIAGRAM_GROUP_CODE" val="l1-1"/>
  <p:tag name="KSO_WM_UNIT_FILL_FORE_SCHEMECOLOR_INDEX" val="6"/>
  <p:tag name="KSO_WM_UNIT_FILL_TYPE" val="1"/>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09"/>
  <p:tag name="KSO_WM_UNIT_TYPE" val="l_h_a"/>
  <p:tag name="KSO_WM_UNIT_INDEX" val="1_2_1"/>
  <p:tag name="KSO_WM_UNIT_ID" val="diagram20181209_1*l_h_a*1_2_1"/>
  <p:tag name="KSO_WM_UNIT_LAYERLEVEL" val="1_1_1"/>
  <p:tag name="KSO_WM_UNIT_VALUE" val="4"/>
  <p:tag name="KSO_WM_UNIT_HIGHLIGHT" val="0"/>
  <p:tag name="KSO_WM_UNIT_COMPATIBLE" val="0"/>
  <p:tag name="KSO_WM_UNIT_CLEAR" val="0"/>
  <p:tag name="KSO_WM_BEAUTIFY_FLAG" val="#wm#"/>
  <p:tag name="KSO_WM_TAG_VERSION" val="1.0"/>
  <p:tag name="KSO_WM_DIAGRAM_GROUP_CODE" val="l1-1"/>
  <p:tag name="KSO_WM_UNIT_PRESET_TEXT" val="内容文字"/>
  <p:tag name="KSO_WM_UNIT_TEXT_FILL_FORE_SCHEMECOLOR_INDEX" val="4"/>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09"/>
  <p:tag name="KSO_WM_UNIT_TYPE" val="l_i"/>
  <p:tag name="KSO_WM_UNIT_INDEX" val="1_8"/>
  <p:tag name="KSO_WM_UNIT_ID" val="diagram20181209_1*l_i*1_8"/>
  <p:tag name="KSO_WM_UNIT_LAYERLEVEL" val="1_1"/>
  <p:tag name="KSO_WM_BEAUTIFY_FLAG" val="#wm#"/>
  <p:tag name="KSO_WM_TAG_VERSION" val="1.0"/>
  <p:tag name="KSO_WM_DIAGRAM_GROUP_CODE" val="l1-1"/>
  <p:tag name="KSO_WM_UNIT_FILL_FORE_SCHEMECOLOR_INDEX" val="6"/>
  <p:tag name="KSO_WM_UNIT_FILL_TYPE" val="1"/>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160390_3*l_h_i*1_1_2"/>
  <p:tag name="KSO_WM_TEMPLATE_CATEGORY" val="diagram"/>
  <p:tag name="KSO_WM_TEMPLATE_INDEX" val="160390"/>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81209_1*i*18"/>
  <p:tag name="KSO_WM_TEMPLATE_CATEGORY" val="diagram"/>
  <p:tag name="KSO_WM_TEMPLATE_INDEX" val="20181209"/>
  <p:tag name="KSO_WM_UNIT_INDEX" val="18"/>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81209_1*i*25"/>
  <p:tag name="KSO_WM_TEMPLATE_CATEGORY" val="diagram"/>
  <p:tag name="KSO_WM_TEMPLATE_INDEX" val="20181209"/>
  <p:tag name="KSO_WM_UNIT_INDEX" val="25"/>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09"/>
  <p:tag name="KSO_WM_UNIT_TYPE" val="l_h_i"/>
  <p:tag name="KSO_WM_UNIT_INDEX" val="1_2_4"/>
  <p:tag name="KSO_WM_UNIT_ID" val="diagram20181209_1*l_h_i*1_2_4"/>
  <p:tag name="KSO_WM_UNIT_LAYERLEVEL" val="1_1_1"/>
  <p:tag name="KSO_WM_BEAUTIFY_FLAG" val="#wm#"/>
  <p:tag name="KSO_WM_TAG_VERSION" val="1.0"/>
  <p:tag name="KSO_WM_DIAGRAM_GROUP_CODE" val="l1-1"/>
  <p:tag name="KSO_WM_UNIT_FILL_FORE_SCHEMECOLOR_INDEX" val="6"/>
  <p:tag name="KSO_WM_UNIT_FILL_TYPE" val="1"/>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09"/>
  <p:tag name="KSO_WM_UNIT_TYPE" val="l_h_i"/>
  <p:tag name="KSO_WM_UNIT_INDEX" val="1_2_5"/>
  <p:tag name="KSO_WM_UNIT_ID" val="diagram20181209_1*l_h_i*1_2_5"/>
  <p:tag name="KSO_WM_UNIT_LAYERLEVEL" val="1_1_1"/>
  <p:tag name="KSO_WM_BEAUTIFY_FLAG" val="#wm#"/>
  <p:tag name="KSO_WM_TAG_VERSION" val="1.0"/>
  <p:tag name="KSO_WM_DIAGRAM_GROUP_CODE" val="l1-1"/>
  <p:tag name="KSO_WM_UNIT_FILL_FORE_SCHEMECOLOR_INDEX" val="10"/>
  <p:tag name="KSO_WM_UNIT_FILL_TYPE" val="1"/>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09"/>
  <p:tag name="KSO_WM_UNIT_TYPE" val="l_h_i"/>
  <p:tag name="KSO_WM_UNIT_INDEX" val="1_2_6"/>
  <p:tag name="KSO_WM_UNIT_ID" val="diagram20181209_1*l_h_i*1_2_6"/>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09"/>
  <p:tag name="KSO_WM_UNIT_TYPE" val="l_h_i"/>
  <p:tag name="KSO_WM_UNIT_INDEX" val="1_1_5"/>
  <p:tag name="KSO_WM_UNIT_ID" val="diagram20181209_1*l_h_i*1_1_5"/>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09"/>
  <p:tag name="KSO_WM_UNIT_TYPE" val="l_h_i"/>
  <p:tag name="KSO_WM_UNIT_INDEX" val="1_1_6"/>
  <p:tag name="KSO_WM_UNIT_ID" val="diagram20181209_1*l_h_i*1_1_6"/>
  <p:tag name="KSO_WM_UNIT_LAYERLEVEL" val="1_1_1"/>
  <p:tag name="KSO_WM_BEAUTIFY_FLAG" val="#wm#"/>
  <p:tag name="KSO_WM_TAG_VERSION" val="1.0"/>
  <p:tag name="KSO_WM_DIAGRAM_GROUP_CODE" val="l1-1"/>
  <p:tag name="KSO_WM_UNIT_FILL_FORE_SCHEMECOLOR_INDEX" val="10"/>
  <p:tag name="KSO_WM_UNIT_FILL_TYPE" val="1"/>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09"/>
  <p:tag name="KSO_WM_UNIT_TYPE" val="l_h_i"/>
  <p:tag name="KSO_WM_UNIT_INDEX" val="1_1_7"/>
  <p:tag name="KSO_WM_UNIT_ID" val="diagram20181209_1*l_h_i*1_1_7"/>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649_4*l_i*1_1"/>
  <p:tag name="KSO_WM_TEMPLATE_CATEGORY" val="diagram"/>
  <p:tag name="KSO_WM_TEMPLATE_INDEX" val="649"/>
  <p:tag name="KSO_WM_UNIT_LAYERLEVEL" val="1_1"/>
  <p:tag name="KSO_WM_TAG_VERSION" val="1.0"/>
  <p:tag name="KSO_WM_BEAUTIFY_FLAG" val="#wm#"/>
  <p:tag name="KSO_WM_UNIT_LINE_FORE_SCHEMECOLOR_INDEX" val="16"/>
  <p:tag name="KSO_WM_UNIT_LINE_FILL_TYPE" val="2"/>
  <p:tag name="KSO_WM_UNIT_TEXT_FILL_FORE_SCHEMECOLOR_INDEX" val="2"/>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649_4*l_i*1_2"/>
  <p:tag name="KSO_WM_TEMPLATE_CATEGORY" val="diagram"/>
  <p:tag name="KSO_WM_TEMPLATE_INDEX" val="649"/>
  <p:tag name="KSO_WM_UNIT_LAYERLEVEL" val="1_1"/>
  <p:tag name="KSO_WM_TAG_VERSION" val="1.0"/>
  <p:tag name="KSO_WM_BEAUTIFY_FLAG" val="#wm#"/>
  <p:tag name="KSO_WM_UNIT_FILL_FORE_SCHEMECOLOR_INDEX" val="16"/>
  <p:tag name="KSO_WM_UNIT_FILL_TYPE" val="1"/>
  <p:tag name="KSO_WM_UNIT_TEXT_FILL_FORE_SCHEMECOLOR_INDEX" val="2"/>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160390_3*l_h_a*1_1_1"/>
  <p:tag name="KSO_WM_TEMPLATE_CATEGORY" val="diagram"/>
  <p:tag name="KSO_WM_TEMPLATE_INDEX" val="160390"/>
  <p:tag name="KSO_WM_UNIT_LAYERLEVEL" val="1_1_1"/>
  <p:tag name="KSO_WM_TAG_VERSION" val="1.0"/>
  <p:tag name="KSO_WM_BEAUTIFY_FLAG" val="#wm#"/>
  <p:tag name="KSO_WM_UNIT_TEXT_FILL_FORE_SCHEMECOLOR_INDEX" val="5"/>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VALUE" val="232*193"/>
  <p:tag name="KSO_WM_UNIT_HIGHLIGHT" val="0"/>
  <p:tag name="KSO_WM_UNIT_COMPATIBLE" val="0"/>
  <p:tag name="KSO_WM_UNIT_DIAGRAM_ISNUMVISUAL" val="0"/>
  <p:tag name="KSO_WM_UNIT_DIAGRAM_ISREFERUNIT" val="0"/>
  <p:tag name="KSO_WM_DIAGRAM_GROUP_CODE" val="l1-1"/>
  <p:tag name="KSO_WM_UNIT_TYPE" val="l_x"/>
  <p:tag name="KSO_WM_UNIT_INDEX" val="1_1"/>
  <p:tag name="KSO_WM_UNIT_ID" val="diagram649_4*l_x*1_1"/>
  <p:tag name="KSO_WM_TEMPLATE_CATEGORY" val="diagram"/>
  <p:tag name="KSO_WM_TEMPLATE_INDEX" val="649"/>
  <p:tag name="KSO_WM_UNIT_LAYERLEVEL" val="1_1"/>
  <p:tag name="KSO_WM_TAG_VERSION" val="1.0"/>
  <p:tag name="KSO_WM_BEAUTIFY_FLAG" val="#wm#"/>
  <p:tag name="KSO_WM_UNIT_FILL_FORE_SCHEMECOLOR_INDEX" val="15"/>
  <p:tag name="KSO_WM_UNI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649_4*l_h_i*1_3_4"/>
  <p:tag name="KSO_WM_TEMPLATE_CATEGORY" val="diagram"/>
  <p:tag name="KSO_WM_TEMPLATE_INDEX" val="649"/>
  <p:tag name="KSO_WM_UNIT_LAYERLEVEL" val="1_1_1"/>
  <p:tag name="KSO_WM_TAG_VERSION" val="1.0"/>
  <p:tag name="KSO_WM_BEAUTIFY_FLAG" val="#wm#"/>
  <p:tag name="KSO_WM_UNIT_LINE_FORE_SCHEMECOLOR_INDEX" val="7"/>
  <p:tag name="KSO_WM_UNIT_LINE_FILL_TYPE" val="2"/>
</p:tagLst>
</file>

<file path=ppt/tags/tag3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649_4*l_h_i*1_1_4"/>
  <p:tag name="KSO_WM_TEMPLATE_CATEGORY" val="diagram"/>
  <p:tag name="KSO_WM_TEMPLATE_INDEX" val="64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649_4*l_h_i*1_1_3"/>
  <p:tag name="KSO_WM_TEMPLATE_CATEGORY" val="diagram"/>
  <p:tag name="KSO_WM_TEMPLATE_INDEX" val="64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VALUE" val="105*105"/>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649_4*l_h_x*1_1_1"/>
  <p:tag name="KSO_WM_TEMPLATE_CATEGORY" val="diagram"/>
  <p:tag name="KSO_WM_TEMPLATE_INDEX" val="649"/>
  <p:tag name="KSO_WM_UNIT_LAYERLEVEL" val="1_1_1"/>
  <p:tag name="KSO_WM_TAG_VERSION" val="1.0"/>
  <p:tag name="KSO_WM_BEAUTIFY_FLAG" val="#wm#"/>
  <p:tag name="KSO_WM_UNIT_FILL_FORE_SCHEMECOLOR_INDEX" val="5"/>
  <p:tag name="KSO_WM_UNIT_FILL_TYPE" val="1"/>
  <p:tag name="KSO_WM_UNIT_LINE_FORE_SCHEMECOLOR_INDEX" val="5"/>
  <p:tag name="KSO_WM_UNIT_LINE_FILL_TYPE" val="2"/>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4"/>
  <p:tag name="KSO_WM_UNIT_ID" val="diagram649_4*l_h_i*1_4_4"/>
  <p:tag name="KSO_WM_TEMPLATE_CATEGORY" val="diagram"/>
  <p:tag name="KSO_WM_TEMPLATE_INDEX" val="649"/>
  <p:tag name="KSO_WM_UNIT_LAYERLEVEL" val="1_1_1"/>
  <p:tag name="KSO_WM_TAG_VERSION" val="1.0"/>
  <p:tag name="KSO_WM_BEAUTIFY_FLAG" val="#wm#"/>
  <p:tag name="KSO_WM_UNIT_LINE_FORE_SCHEMECOLOR_INDEX" val="5"/>
  <p:tag name="KSO_WM_UNIT_LINE_FILL_TYPE" val="2"/>
</p:tagLst>
</file>

<file path=ppt/tags/tag3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649_4*l_h_i*1_2_4"/>
  <p:tag name="KSO_WM_TEMPLATE_CATEGORY" val="diagram"/>
  <p:tag name="KSO_WM_TEMPLATE_INDEX" val="649"/>
  <p:tag name="KSO_WM_UNIT_LAYERLEVEL" val="1_1_1"/>
  <p:tag name="KSO_WM_TAG_VERSION" val="1.0"/>
  <p:tag name="KSO_WM_BEAUTIFY_FLAG" val="#wm#"/>
  <p:tag name="KSO_WM_UNIT_FILL_FORE_SCHEMECOLOR_INDEX" val="14"/>
  <p:tag name="KSO_WM_UNIT_FILL_TYPE" val="1"/>
  <p:tag name="KSO_WM_UNIT_LINE_FORE_SCHEMECOLOR_INDEX" val="6"/>
  <p:tag name="KSO_WM_UNIT_LINE_FILL_TYPE" val="2"/>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649_4*l_h_i*1_2_3"/>
  <p:tag name="KSO_WM_TEMPLATE_CATEGORY" val="diagram"/>
  <p:tag name="KSO_WM_TEMPLATE_INDEX" val="649"/>
  <p:tag name="KSO_WM_UNIT_LAYERLEVEL" val="1_1_1"/>
  <p:tag name="KSO_WM_TAG_VERSION" val="1.0"/>
  <p:tag name="KSO_WM_BEAUTIFY_FLAG" val="#wm#"/>
  <p:tag name="KSO_WM_UNIT_FILL_FORE_SCHEMECOLOR_INDEX" val="14"/>
  <p:tag name="KSO_WM_UNIT_FILL_TYPE" val="1"/>
  <p:tag name="KSO_WM_UNIT_LINE_FORE_SCHEMECOLOR_INDEX" val="6"/>
  <p:tag name="KSO_WM_UNIT_LINE_FILL_TYPE" val="2"/>
  <p:tag name="KSO_WM_UNIT_TEXT_FILL_FORE_SCHEMECOLOR_INDEX" val="2"/>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VALUE" val="96*101"/>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649_4*l_h_x*1_2_1"/>
  <p:tag name="KSO_WM_TEMPLATE_CATEGORY" val="diagram"/>
  <p:tag name="KSO_WM_TEMPLATE_INDEX" val="649"/>
  <p:tag name="KSO_WM_UNIT_LAYERLEVEL" val="1_1_1"/>
  <p:tag name="KSO_WM_TAG_VERSION" val="1.0"/>
  <p:tag name="KSO_WM_BEAUTIFY_FLAG" val="#wm#"/>
  <p:tag name="KSO_WM_UNIT_FILL_FORE_SCHEMECOLOR_INDEX" val="6"/>
  <p:tag name="KSO_WM_UNIT_FILL_TYPE" val="1"/>
  <p:tag name="KSO_WM_UNIT_LINE_FORE_SCHEMECOLOR_INDEX" val="6"/>
  <p:tag name="KSO_WM_UNIT_LINE_FILL_TYPE" val="2"/>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649_4*l_h_i*1_3_3"/>
  <p:tag name="KSO_WM_TEMPLATE_CATEGORY" val="diagram"/>
  <p:tag name="KSO_WM_TEMPLATE_INDEX" val="649"/>
  <p:tag name="KSO_WM_UNIT_LAYERLEVEL" val="1_1_1"/>
  <p:tag name="KSO_WM_TAG_VERSION" val="1.0"/>
  <p:tag name="KSO_WM_BEAUTIFY_FLAG" val="#wm#"/>
  <p:tag name="KSO_WM_UNIT_FILL_FORE_SCHEMECOLOR_INDEX" val="14"/>
  <p:tag name="KSO_WM_UNIT_FILL_TYPE" val="1"/>
  <p:tag name="KSO_WM_UNIT_LINE_FORE_SCHEMECOLOR_INDEX" val="7"/>
  <p:tag name="KSO_WM_UNIT_LINE_FILL_TYPE" val="2"/>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160390_3*l_h_f*1_1_1"/>
  <p:tag name="KSO_WM_TEMPLATE_CATEGORY" val="diagram"/>
  <p:tag name="KSO_WM_TEMPLATE_INDEX" val="160390"/>
  <p:tag name="KSO_WM_UNIT_LAYERLEVEL" val="1_1_1"/>
  <p:tag name="KSO_WM_TAG_VERSION" val="1.0"/>
  <p:tag name="KSO_WM_BEAUTIFY_FLAG" val="#wm#"/>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649_4*l_h_i*1_3_2"/>
  <p:tag name="KSO_WM_TEMPLATE_CATEGORY" val="diagram"/>
  <p:tag name="KSO_WM_TEMPLATE_INDEX" val="649"/>
  <p:tag name="KSO_WM_UNIT_LAYERLEVEL" val="1_1_1"/>
  <p:tag name="KSO_WM_TAG_VERSION" val="1.0"/>
  <p:tag name="KSO_WM_BEAUTIFY_FLAG" val="#wm#"/>
  <p:tag name="KSO_WM_UNIT_FILL_FORE_SCHEMECOLOR_INDEX" val="14"/>
  <p:tag name="KSO_WM_UNIT_FILL_TYPE" val="1"/>
  <p:tag name="KSO_WM_UNIT_LINE_FORE_SCHEMECOLOR_INDEX" val="7"/>
  <p:tag name="KSO_WM_UNIT_LINE_FILL_TYPE" val="2"/>
  <p:tag name="KSO_WM_UNIT_TEXT_FILL_FORE_SCHEMECOLOR_INDEX" val="2"/>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VALUE" val="106*112"/>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649_4*l_h_x*1_3_1"/>
  <p:tag name="KSO_WM_TEMPLATE_CATEGORY" val="diagram"/>
  <p:tag name="KSO_WM_TEMPLATE_INDEX" val="649"/>
  <p:tag name="KSO_WM_UNIT_LAYERLEVEL" val="1_1_1"/>
  <p:tag name="KSO_WM_TAG_VERSION" val="1.0"/>
  <p:tag name="KSO_WM_BEAUTIFY_FLAG" val="#wm#"/>
  <p:tag name="KSO_WM_UNIT_FILL_FORE_SCHEMECOLOR_INDEX" val="7"/>
  <p:tag name="KSO_WM_UNIT_FILL_TYPE" val="1"/>
  <p:tag name="KSO_WM_UNIT_LINE_FORE_SCHEMECOLOR_INDEX" val="7"/>
  <p:tag name="KSO_WM_UNIT_LINE_FILL_TYPE" val="2"/>
</p:tagLst>
</file>

<file path=ppt/tags/tag42.xml><?xml version="1.0" encoding="utf-8"?>
<p:tagLst xmlns:a="http://schemas.openxmlformats.org/drawingml/2006/main" xmlns:r="http://schemas.openxmlformats.org/officeDocument/2006/relationships" xmlns:p="http://schemas.openxmlformats.org/presentationml/2006/main">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649_4*l_h_f*1_3_1"/>
  <p:tag name="KSO_WM_TEMPLATE_CATEGORY" val="diagram"/>
  <p:tag name="KSO_WM_TEMPLATE_INDEX" val="649"/>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649_4*l_h_i*1_4_3"/>
  <p:tag name="KSO_WM_TEMPLATE_CATEGORY" val="diagram"/>
  <p:tag name="KSO_WM_TEMPLATE_INDEX" val="64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649_4*l_h_i*1_4_2"/>
  <p:tag name="KSO_WM_TEMPLATE_CATEGORY" val="diagram"/>
  <p:tag name="KSO_WM_TEMPLATE_INDEX" val="649"/>
  <p:tag name="KSO_WM_UNIT_LAYERLEVEL" val="1_1_1"/>
  <p:tag name="KSO_WM_TAG_VERSION" val="1.0"/>
  <p:tag name="KSO_WM_BEAUTIFY_FLAG" val="#wm#"/>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VALUE" val="69*92"/>
  <p:tag name="KSO_WM_UNIT_HIGHLIGHT" val="0"/>
  <p:tag name="KSO_WM_UNIT_COMPATIBLE" val="0"/>
  <p:tag name="KSO_WM_UNIT_DIAGRAM_ISNUMVISUAL" val="0"/>
  <p:tag name="KSO_WM_UNIT_DIAGRAM_ISREFERUNIT" val="0"/>
  <p:tag name="KSO_WM_DIAGRAM_GROUP_CODE" val="l1-1"/>
  <p:tag name="KSO_WM_UNIT_TYPE" val="l_h_x"/>
  <p:tag name="KSO_WM_UNIT_INDEX" val="1_4_1"/>
  <p:tag name="KSO_WM_UNIT_ID" val="diagram649_4*l_h_x*1_4_1"/>
  <p:tag name="KSO_WM_TEMPLATE_CATEGORY" val="diagram"/>
  <p:tag name="KSO_WM_TEMPLATE_INDEX" val="649"/>
  <p:tag name="KSO_WM_UNIT_LAYERLEVEL" val="1_1_1"/>
  <p:tag name="KSO_WM_TAG_VERSION" val="1.0"/>
  <p:tag name="KSO_WM_BEAUTIFY_FLAG" val="#wm#"/>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649_4*l_h_f*1_4_1"/>
  <p:tag name="KSO_WM_TEMPLATE_CATEGORY" val="diagram"/>
  <p:tag name="KSO_WM_TEMPLATE_INDEX" val="649"/>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649_4*l_h_f*1_2_1"/>
  <p:tag name="KSO_WM_TEMPLATE_CATEGORY" val="diagram"/>
  <p:tag name="KSO_WM_TEMPLATE_INDEX" val="649"/>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649_4*l_h_f*1_3_1"/>
  <p:tag name="KSO_WM_TEMPLATE_CATEGORY" val="diagram"/>
  <p:tag name="KSO_WM_TEMPLATE_INDEX" val="649"/>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160390_3*l_h_i*1_2_1"/>
  <p:tag name="KSO_WM_TEMPLATE_CATEGORY" val="diagram"/>
  <p:tag name="KSO_WM_TEMPLATE_INDEX" val="160390"/>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160390_3*l_h_i*1_2_2"/>
  <p:tag name="KSO_WM_TEMPLATE_CATEGORY" val="diagram"/>
  <p:tag name="KSO_WM_TEMPLATE_INDEX" val="160390"/>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160390_3*l_h_a*1_2_1"/>
  <p:tag name="KSO_WM_TEMPLATE_CATEGORY" val="diagram"/>
  <p:tag name="KSO_WM_TEMPLATE_INDEX" val="160390"/>
  <p:tag name="KSO_WM_UNIT_LAYERLEVEL" val="1_1_1"/>
  <p:tag name="KSO_WM_TAG_VERSION" val="1.0"/>
  <p:tag name="KSO_WM_BEAUTIFY_FLAG" val="#wm#"/>
  <p:tag name="KSO_WM_UNIT_TEXT_FILL_FORE_SCHEMECOLOR_INDEX" val="6"/>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160390_3*l_h_f*1_2_1"/>
  <p:tag name="KSO_WM_TEMPLATE_CATEGORY" val="diagram"/>
  <p:tag name="KSO_WM_TEMPLATE_INDEX" val="160390"/>
  <p:tag name="KSO_WM_UNIT_LAYERLEVEL" val="1_1_1"/>
  <p:tag name="KSO_WM_TAG_VERSION" val="1.0"/>
  <p:tag name="KSO_WM_BEAUTIFY_FLAG" val="#wm#"/>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160390_3*l_h_i*1_3_1"/>
  <p:tag name="KSO_WM_TEMPLATE_CATEGORY" val="diagram"/>
  <p:tag name="KSO_WM_TEMPLATE_INDEX" val="160390"/>
  <p:tag name="KSO_WM_UNIT_LAYERLEVEL" val="1_1_1"/>
  <p:tag name="KSO_WM_TAG_VERSION" val="1.0"/>
  <p:tag name="KSO_WM_BEAUTIFY_FLAG" val="#wm#"/>
  <p:tag name="KSO_WM_UNIT_FILL_FORE_SCHEMECOLOR_INDEX" val="7"/>
  <p:tag name="KSO_WM_UNIT_FILL_TYPE" val="1"/>
  <p:tag name="KSO_WM_UNIT_TEXT_FILL_FORE_SCHEMECOLOR_INDEX" val="14"/>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639</Words>
  <Application>Microsoft Office PowerPoint</Application>
  <PresentationFormat>宽屏</PresentationFormat>
  <Paragraphs>72</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14</vt:i4>
      </vt:variant>
    </vt:vector>
  </HeadingPairs>
  <TitlesOfParts>
    <vt:vector size="29" baseType="lpstr">
      <vt:lpstr>Big John</vt:lpstr>
      <vt:lpstr>Montserrat Classic Bold</vt:lpstr>
      <vt:lpstr>等线</vt:lpstr>
      <vt:lpstr>等线 Light</vt:lpstr>
      <vt:lpstr>思源黑体 CN Bold</vt:lpstr>
      <vt:lpstr>思源黑体 CN Heavy</vt:lpstr>
      <vt:lpstr>思源黑体 CN Medium</vt:lpstr>
      <vt:lpstr>思源黑体 CN Normal</vt:lpstr>
      <vt:lpstr>宋体</vt:lpstr>
      <vt:lpstr>微软雅黑</vt:lpstr>
      <vt:lpstr>Arial</vt:lpstr>
      <vt:lpstr>Calibri</vt:lpstr>
      <vt:lpstr>Office 主题​​</vt:lpstr>
      <vt:lpstr>1_Office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莫兰迪色年终总结PPT</dc:title>
  <dc:creator>Cha小薰</dc:creator>
  <cp:lastModifiedBy>戴 骥</cp:lastModifiedBy>
  <cp:revision>13</cp:revision>
  <dcterms:created xsi:type="dcterms:W3CDTF">2019-12-25T01:46:00Z</dcterms:created>
  <dcterms:modified xsi:type="dcterms:W3CDTF">2022-03-17T05:16:13Z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